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механизм полового размножения: этапы, роль, ошибки и эволюция.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и открытие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формирует половые клетки и сохраняет число хромосом в поколениях. Исследования XIX века выявили его суть и значение для разнообразия видов.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мейоз: суть процесса и его особенности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редукционное клеточное деление, уменьшающее число хромосом вдвое, обеспечивая образование гаплоидных гамет для полового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митоза заключается в уменьшении набора хромосом и создании генетически разнообразных клеток, что жизненно важно для наследственности.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служит основой полового размножения, обеспечивая уникальность потомства и устойчивость видов в 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два последовательных деления: мейоз I и мейоз II, каждое прошло свои этапы, направленные на перестройку хромосомного набора.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I: особенности и этапы главной фазы мейоза
</a:t>
            </a:r>
            <a:endParaRPr lang="en-US" sz="264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Лептотен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стадия, в которой хромосомы начинают конденсироваться и становятся видимы микроскопически.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1912788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Зиготен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начинают сближаться, формируются пары — биваленты, готовящиеся к обмену генетическим материалом.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588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Пахитен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активный процесс кроссинговера — обмена участками между хромосомами для повышения генетического разнообразия.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879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Диплотен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слегка расходятся, но остаются соединёнными в местах обмена — хиазмах, видимых под микроскопом.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28925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Диакинез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этап, где происходит максимальная конденсация, и комплект хромосом готов к переходу в следующую фазу мейоза.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мейоза I: план и ключевые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мейоза I с ключевыми процессами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II: этапы и итог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мейоза II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аналогичен митозу, включает формирование веретена деления, выравнивание хромосом по экватору и разделение сестринских хроматид в анафазе II.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результат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образуются четыре гаплоидные клетки с уникальным набором хромосом, что обеспечивает генетическое разнообразие потомства.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хромосомного набора и количества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преобразует одну диплоидную клетку в четыре гаплоидные, уменьшая хромосомный набор вдвое.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обеспечивает стабильность генома при половом размножении и разнообразие потомства.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 гаметогенез у различных организмов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тестах происходит непрерывный мейоз с образованием большого числа подвижных гаплоидных сперматозоидов, обеспечивающих оплодотворение.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у мужчин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 яичниках завершается формированием одного крупного ооцита и малых телец, характерен длительным приостановлением фаз у женщин.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у женщин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спорангиях растений мейоз образует споры, которые впоследствии дают гаплоидные гаметофиты, что отражает разнообразие жизненных циклов.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и кроссинговер создают множество аллельных комбинаций, что формирует генетическое разнообразие каждого гаметного набора.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миллионов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уникальных генетических комбинаций формируется у человека без учета кроссинговера.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человека, 2021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кроссинговера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места перекрёстков варьируют по видам, у человека бывает минимум 1–2 обмена на каждую пару хромосом, что повышает разнообразие потомства.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происходит в профазе I и способствует обмену генетическим материалом между хромосомами, увеличивая комбинативную изменчивость.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и роль кроссинговера в его нарушении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обусловлено их расположением на одной хромосоме, что уменьшает вероятность их разделения при передаче в потомство из-за близости локусов.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рекомбинации увеличивается с расстоянием между генами: чем дальше локусы, тем выше вероятность кроссинговера, разрывающего сцепление.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способствует созданию новых комбинаций генов, нарушая сцепление и обеспечивая генетическое разнообразие признаков в популяциях.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00595"/>
            <a:ext cx="4663800" cy="2942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клеточного деления, учебное пособие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двух типов деления клеток по числу делений, образуемым клеткам и генетическим последствиям.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отвечает за образование гамет с уникальным набором генов, в отличие от митоза, где клетки идентичны родительским.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мейоза и их последствия для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Нерасхождение хромосом в анафазах I или II приводит к анеуплоидии, вызывая генетические заболевания, такие как синдром Дауна с трисомией по 21-й хромосоме.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подобных нарушений повышается с возрастом матери, оказывая серьёзное влияние на здоровье отдельных организмов и генетическое состояние популяций.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мейоза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генетической вариабельности обеспечивает устойчивость популяционной структуры и способствует эволюционному прогрессу.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создает генетическое разнообразие, позволяя организмам адаптироваться к изменяющимся экологическим условиям и повышая шансы выживания вида.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ускоряет устранение вредных мутаций за счет усиления действия естественного отбора на популяцию, способствуя ее здоровью.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риски мейоза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обладает высокой энергозатратностью и требует точной координации многочисленных стадий для успешного завершения процесса.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ошибок при расхождении хромосом, таких как нерасхождение, может привести к генетическим аномалиям и заболеваниям.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Успешность процесса зависит от внешних факторов, включая условия окружающей среды и состояние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мейоза несут биологические и медицинские риски, влияя на плодородие, здоровье потомства и популяционные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587086"/>
            <a:ext cx="4339200" cy="23801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регуляция мейоза у человека и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длительность основных фаз мейоза и механизмы их регуляции у мужчин, женщин и растений.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регуляция мейоза варьируют у разных организмов, отражая особенности репродуктивных стратегий.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цитогенетика и физиология размножения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мейоза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мейозе позволяют оптимизировать селекционные программы, учитывая влияние рекомбинации на комбинирование полезных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генетических карт на основе данных кроссинговера способствует точному локализованию генов, важных для наследственных исследований.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болезней, связанных с нарушениями мейоза, включая пренатальные тесты, улучшает профилактику и лечение генетических патологий.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приёмы изучения мейоза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визуализировать стадии клеточного деления с высоким разрешением.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маркеры, применяемые у модельных организмов, используются для картирования хромосом и изучения рекомбинации.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методы, включая секвенирование, расширяют понимание механизмов регуляции мейоза на генном уровне.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анализ помогает выявлять кроссинговер и хромосомные аномалии у разных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в исследовании мейоза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1882 год: Вальтер Флемминг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Описал структуру хромосом и их поведение в клеточном цикле, заложив основы цитогенетики и понимания митоза и мейоза.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год: Томас Морган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 кроссинговер и вычислил генетические карты, доказав механизм рекомбинации в мейозе и его роль в наследовании признаков.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молекулярных основ мейоза и эпигенетических механизмов обеспечивают новые подходы к медицине и эволюционной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фундамент для генетики и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генетическую стабильность и вариабельность, являясь ключом к развитию биологии, медицинской диагностики и агробиотехнологий, открывая перспективы будущих исследований.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2026-05-10T07:31:12Z</dcterms:created>
  <dcterms:modified xsi:type="dcterms:W3CDTF">2026-05-10T07:31:12Z</dcterms:modified>
</cp:coreProperties>
</file>