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ядерных организмов: основные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 и функции клеток, основу жизни на Земле.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клетки, наблюдая пробковую ткань. Позже Шванн и Шлейден обосновали клеточную теорию: все живые организмы состоят из клеток — базовых единиц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клетка: определение и основные признаки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Эукариотическая клетка характеризуется наличием ядра, окружённого мембраной, где хранится генетическая информация, отделённая от цитоплазмы.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клетке присутствуют мембранные органоиды, такие как митохондрии, аппарат Гольджи и эндоплазматическая сеть, которые обеспечивают её сложную организацию.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типичным эукариотам относятся растения, животные, грибы и протисты — организмы с разнообразными функциями и строением.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эукариоты и прокариоты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оформленное ядро и многочисленные мембранные органоиды, что обеспечивает усложнённые функции и большие размеры — до 100 мкм.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ядра и мембранных органоидов; их клетки меньше — обычно до 10 мкм, а клеточные стенки состоят из муреина, тогда как у растений и грибов — из целлюлозы или хитина.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 и регулирует процессы деления и обмена веществ. Оно окружено двойной мембраной, через которую проходят вещества, обеспечивая связь с цитоплазмой.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мембрана — среда и граница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полужидкое вещество, в котором располагаются органоиды. Плазматическая мембрана контролирует движение веществ внутрь и наружу, защищая клетку.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— специализированные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энергию, аппарат Гольджи обеспечивает упаковку и транспорт веществ, а лизосомы отвечают за разрушение отходов и повреждённых компонентов.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эукариотической клетки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19" y="1159575"/>
            <a:ext cx="3499261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клетки: строение и функции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органоиды, их структуру и основные функции в эукариотической 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выполняют специфические роли, обеспечивая жизнедеятельность клетки и её адаптацию к функциям.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клетки: строение и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ядерной оболочкой с порами, регулирующими обмен веществ между ядром и цитоплазмой.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ядерный сок, ядрышко и хроматин — комплекс ДНК и белков, сохраняющий генетическую информацию.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все жизненные процессы клетки, включая рост, деление и синтез белков.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обеспечивает передачу наследственной информации и регулирует деятельность всех клеточных органоидов.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центры клетки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митохондрий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две мембраны: гладкую внешнюю и складчатую внутреннюю (кристы), что увеличивает площадь для химических реакций обмена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митохондрий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превращают питательные вещества и кислород в АТФ — главный источник энергии для клетки. Количество митохондрий варьирует в зависимости от активности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хлоропласты, где происходит фотосинтез — процесс преобразования света в энергию, обеспечивающий рост и питание растения.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растительных клеток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вакуоль и клеточная стенка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центральная вакуоль удерживает воду и питательные вещества, а клеточная стенка из целлюлозы придаёт клетке прочность и форму.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примеры животных клеток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лишены клеточной стенки, имеют маленькие вакуоли и часто содержат центриоли, участвующие в делении и организации цитоскелета.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мышечные клетки с большим количеством митохондрий для энергии и клетки кожи, выполняющие защитную функцию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клеточная структура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клетки имеют ядро и множество органоидов, включая митохондрии и аппарат Гольджи. Их клеточная стенка состоит из прочного хитина, что отличает грибы от растений и бактерий. Эти особенности обеспечивают им особые функции и устойчивость.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— основа жизни грибов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образуют мицелий — сеть тонких нитей, называемых гифами. Одноклеточные дрожжи и многоклеточные плесневые грибы используют мицелий для питания и размножения, поддерживая экосистемы и участвуя в разложении веществ.
</a:t>
            </a:r>
            <a:endParaRPr lang="en-US" sz="118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грибных клеток и их роль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цитоскелет клетки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внутренняя среда клетки, содержащая органоиды и растворённые вещества, важные для обмена и жизнедеятельности клетки.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состоит из микротрубочек и филаментов, которые поддерживают форму клетки и обеспечивают перемещение органоидов внутри неё.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играет ключевую роль в процессе деления клетки, помогая распределять хромосомы и разделять цитоплазму на дочерние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клеток: эукариоты и прокариоты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варьируются значимо, отражая различия в их строении и функциях.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обычно крупнее прокариот, что связано с их комплексным внутренним устройством и разнообразием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у эукариот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за передачу электрических сигналов, обеспечивая связь между различными частями организма, и играют важную роль в работе мозга и нервной системы.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специализированные типы, такие как ксилемные и флоэмные клетки, отвечающие за транспорт воды и питательных веществ в растении.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защитные слои на поверхности тела и органов, выполняя барьерные и секреторные функции в организме.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Способны сокращаться и расслабляться, обеспечивая движение тела и работу внутренних органов посредством специализированных волокон.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клеток: процессы митоза и мейоза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основа роста и регенерации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позволяет клеткам делиться, создавая две идентичные дочерние клетки для замены повреждённых тканей и роста организма. Этот процесс сопровождается точным распределением хромосом.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залог генетического разнообразия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при формировании половых клеток и снижает число хромосом вдвое, что обеспечивает разнообразие потомства и стабильность хромосомного набора у вида.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 и хромосом в делении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процессах ядро контролирует распределение генетического материала. Хромосомы конденсируются и равномерно распределяются между дочерними клетками, сохраняя наследственную информацию.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деления эукариотической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митотического деления клетки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клетки: основные компоненты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клетки, обеспечивая растворение веществ и поддержание химических реакций.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структурные и каталитические функции, включая участие в ферментативных процессах и формировании тканей.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являются основой клеточных мембран, обеспечивая целостность и избирательную проницаемость оболочек.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содержат наследственную информацию и участвуют в синтезе белков, необходимые для развития и функционирования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кровяные клетки доставляют кислород к тканям организма, обеспечивая их энергетический обмен и поддерживая жизнедеятельность всех органов.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— основа нервной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формируют сложные сети для передачи сигналов, что позволяет людям мыслить, чувствовать и управлять движениями.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— барьер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кожи охраняют внутренние органы от внешних воздействий, предотвращая проникновение инфекций и регулируя обмен веществ с окружающей средой.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клеток в организме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клеток на повседневную жизнь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зависит от деления и роста клеток, обеспечивая производство пищи и кислорода для человека и животных.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Ферментация, основанная на деятельности дрожжевых клеток, используется в приготовлении хлеба, кефира и других продуктов питания.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 защищают организм от болезнетворных микроорганизмов, обеспечивая здоровье и сопротивляемость инфекциям.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клетки для науки и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клетки способствует развитию медицины и технологий, позволяет лечить болезни и улучшать качество жизни, связывая биологию с окружающим миром и нашим здоровьем.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2026-05-08T11:44:20Z</dcterms:created>
  <dcterms:modified xsi:type="dcterms:W3CDTF">2026-05-08T11:44:20Z</dcterms:modified>
</cp:coreProperties>
</file>