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jpe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8492" y="371225"/>
            <a:ext cx="3412716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Многоугольники и их площадь в курсе геометрии 8 класса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фигуры, их элементы и способы находить площадь.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площадь многоугольников важна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помогает решать задачи по чертежам, планам и клетчатой бумаге, сравнивать фигуры по размеру и применять формулы для треугольника, параллелограмма и трапеции.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многоугольником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 образован конечным числом отрезков, соединённых последовательно в замкнутую линию. Такой контур имеет внутреннюю область, с которой и связывают его свойства.
</a:t>
            </a:r>
            <a:endParaRPr lang="en-US" sz="1259" dirty="0"/>
          </a:p>
        </p:txBody>
      </p:sp>
      <p:sp>
        <p:nvSpPr>
          <p:cNvPr id="12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Замкнутый контур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1980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зависимости от числа сторон выделяют треугольники, четырёхугольники, пятиугольники, шестиугольники и более сложные фигуры. Название сразу подсказывает, сколько сторон имеет многоугольник.
</a:t>
            </a:r>
            <a:endParaRPr lang="en-US" sz="1146" dirty="0"/>
          </a:p>
        </p:txBody>
      </p:sp>
      <p:sp>
        <p:nvSpPr>
          <p:cNvPr id="14" name="Text 5"/>
          <p:cNvSpPr txBox="1"/>
          <p:nvPr/>
        </p:nvSpPr>
        <p:spPr>
          <a:xfrm>
            <a:off x="635662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названия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фигуры этого вида есть стороны, вершины, углы и диагонали. Число сторон всегда равно числу вершин, поэтому многоугольники удобно классифицировать по этому признаку.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480335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Выпуклый многоугольник целиком располагается по одну сторону от каждой своей стороны. У невыпуклого хотя бы один внутренний угол больше 180°, поэтому его форма выглядит «вогнутой».
</a:t>
            </a:r>
            <a:endParaRPr lang="en-US" sz="1253" dirty="0"/>
          </a:p>
        </p:txBody>
      </p:sp>
      <p:sp>
        <p:nvSpPr>
          <p:cNvPr id="18" name="Text 9"/>
          <p:cNvSpPr txBox="1"/>
          <p:nvPr/>
        </p:nvSpPr>
        <p:spPr>
          <a:xfrm>
            <a:off x="4919208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Выпуклость фигуры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многоугольников на примерах фигур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840425" y="12943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многоугольник имеет одинаковые стороны и равные углы. Квадрат — самый знакомый пример, потому что у него все стороны равны, а все углы прямые.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40425" y="10676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фигуры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40425" y="41620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полезны подписи «основание», «боковая сторона», «вершина» и «диагональ». Они помогают читать чертёж и правильно определять элементы, нужные для дальнейших вычислений.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40425" y="39353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обозначения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840425" y="22502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хотя бы одна сторона или один угол отличаются, многоугольник считают неправильным. К этой группе относятся многие реальные фигуры, встречающиеся в задачах и чертежах.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840425" y="20235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фигуры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840425" y="32061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иллюстрации удобно подписать вершины, стороны и углы у треугольника, прямоугольника, трапеции и пятиугольника. Так легче увидеть, из каких элементов состоит каждая фигура.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840425" y="29794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показать на рисунке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052170"/>
            <a:ext cx="4843800" cy="198025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площади и их соотношения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единицы площади и самые полезные соотношения для школьных задач.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переходе к более крупной единице каждое следующее значение увеличивается в 100 раз; для практики чаще всего используют см², м², а и га.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 и геометрии, 8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4550" y="1652981"/>
            <a:ext cx="31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4550" y="3375925"/>
            <a:ext cx="315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понимать площадь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218275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показывает, сколько единичных квадратов помещается внутри фигуры. Чем больше таких квадратов умещается, тем больше площадь при одинаковом виде границы.
</a:t>
            </a:r>
            <a:endParaRPr lang="en-US" sz="13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Квадраты внутри фигуры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прямоугольника и квадрата площадь находят точно по формулам. Это удобно, когда известны длины сторон и нужно быстро получить результат без подсчёта клеток.
</a:t>
            </a:r>
            <a:endParaRPr lang="en-US" sz="13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формулы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фигуры часто делят на несколько простых. Затем площади частей складывают или из большей фигуры вычитают лишний фрагмент, получая точный ответ.
</a:t>
            </a:r>
            <a:endParaRPr lang="en-US" sz="13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Разбиение на части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218251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фигура нарисована на клетчатой бумаге, её площадь можно оценить по числу клеток. Целые клетки считают полностью, а неполные — по частям или попарно.
</a:t>
            </a:r>
            <a:endParaRPr lang="en-US" sz="13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по клеткам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площадей простых фигур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геометрии для 8 класса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при близких размерах фигуры могут иметь разные площади из-за формы и наклона сторон.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зависит не только от длины сторон, но и от высоты; в примере наибольшая площадь у параллелограмма.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площади прямоугольника и квадрата
</a:t>
            </a:r>
            <a:endParaRPr lang="en-US" sz="2795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6750" y="3236639"/>
            <a:ext cx="23706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 находят по формуле S = a·b, где a и b — его длина и ширина. Формула работает для любых прямоугольников, если стороны измерены в одинаковых единицах.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30221" y="2583739"/>
            <a:ext cx="2370600" cy="5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32944" y="3236639"/>
            <a:ext cx="23706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всегда нужно записывать результат в квадратных единицах: см², м² и других. Если в ответе нет знака «²», значит площадь указана неверно.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236415" y="2583739"/>
            <a:ext cx="2370600" cy="5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3379844" y="3236639"/>
            <a:ext cx="23706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квадрата все стороны равны, поэтому его площадь выражается формулой S = a². Это частный случай прямоугольника, где длина и ширина совпадают.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383315" y="2583739"/>
            <a:ext cx="2370600" cy="5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7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находить площадь сложного многоугольника
</a:t>
            </a:r>
            <a:endParaRPr lang="en-US" sz="2687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задач на составные фигуры.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451183"/>
            <a:ext cx="8426700" cy="23206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треугольника через основание и высоту
</a:t>
            </a:r>
            <a:endParaRPr lang="en-US" sz="264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80125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треугольника находят по формуле S = ½·a·h, где a — основание, а h — высота к этому основанию. Формула удобна для любых видов треугольников.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01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901025" y="1423384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удобно изобразить два равных треугольника, которые вместе образуют прямоугольник. Такой рисунок помогает запомнить формулу и понять, откуда она берётся.
</a:t>
            </a:r>
            <a:endParaRPr lang="en-US" sz="971" dirty="0"/>
          </a:p>
        </p:txBody>
      </p:sp>
      <p:sp>
        <p:nvSpPr>
          <p:cNvPr id="14" name="Text 5"/>
          <p:cNvSpPr txBox="1"/>
          <p:nvPr/>
        </p:nvSpPr>
        <p:spPr>
          <a:xfrm>
            <a:off x="69010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показать на рисунке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659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можно рассматривать как половину прямоугольника с тем же основанием и высотой. Поэтому в формуле появляется множитель ½, уменьшающий площадь вдвое.
</a:t>
            </a:r>
            <a:endParaRPr lang="en-US" sz="922" dirty="0"/>
          </a:p>
        </p:txBody>
      </p:sp>
      <p:sp>
        <p:nvSpPr>
          <p:cNvPr id="16" name="Text 7"/>
          <p:cNvSpPr txBox="1"/>
          <p:nvPr/>
        </p:nvSpPr>
        <p:spPr>
          <a:xfrm>
            <a:off x="47659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прямоугольником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6230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всегда проводится перпендикулярно к выбранному основанию или его продолжению. Именно этот отрезок показывает, насколько «высоко» расположена вершина относительно основания.
</a:t>
            </a:r>
            <a:endParaRPr lang="en-US" sz="920" dirty="0"/>
          </a:p>
        </p:txBody>
      </p:sp>
      <p:sp>
        <p:nvSpPr>
          <p:cNvPr id="18" name="Text 9"/>
          <p:cNvSpPr txBox="1"/>
          <p:nvPr/>
        </p:nvSpPr>
        <p:spPr>
          <a:xfrm>
            <a:off x="26230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высота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площадь треугольника при изменении высоты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S = ½·a·h для a = 8 см.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неизменном основании рост высоты напрямую увеличивает площадь, поэтому даже небольшое изменение заметно влияет на результат.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треугольника растёт пропорционально высоте: чем выше треугольник при том же основании, тем больше его площадь.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11054" y="1127325"/>
            <a:ext cx="3175893" cy="3430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и трапеция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05000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параллелограмма удобно находить по формуле S = a·h. Высота должна быть опущена именно на выбранную сторону, иначе результат будет неверным.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52700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505000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трапеции учитываются оба основания: S = (a+b)/2 · h. Эта формула показывает, что площадь зависит от среднего арифметического оснований и общей высоты фигуры.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52700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29793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мысленно срезать треугольник с одной стороны и перенести его на другую, параллелограмм превращается в прямоугольник той же высоты и с тем же основанием.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177493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формула работает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3129793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вычислением нужно определить, какие стороны являются основаниями, а какая высота соответствует им перпендикулярно. Именно это помогает выбрать правильную формулу без ошибок.
</a:t>
            </a:r>
            <a:endParaRPr lang="en-US" sz="978" dirty="0"/>
          </a:p>
        </p:txBody>
      </p:sp>
      <p:sp>
        <p:nvSpPr>
          <p:cNvPr id="19" name="Text 9"/>
          <p:cNvSpPr txBox="1"/>
          <p:nvPr/>
        </p:nvSpPr>
        <p:spPr>
          <a:xfrm>
            <a:off x="3177493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 задачах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диагонали превращают сложную фигуру в понятную
</a:t>
            </a:r>
            <a:endParaRPr lang="en-US" sz="2326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Разбиение на треугольники помогает работать с неправильными многоугольниками и фигурами с наклонными сторонами. Диагонали показывают, где проходит граница между частями, а общая площадь получается из суммы отдельных площадей без лишних измерений.
</a:t>
            </a:r>
            <a:endParaRPr lang="en-US" sz="1153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треугольники собираются в ответ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выпуклого n-угольника обычно выходит n−2 треугольника. Это удобное правило позволяет заранее понять, сколько шагов потребуется в решении и как проверить, не пропущена ли какая-либо часть фигуры.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частей получится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провести диагонали из одной вершины выпуклого пятиугольника, фигура распадается на три треугольника. Затем достаточно найти площадь каждого треугольника и сложить результаты. Такой способ особенно полезен, когда готовой формулы для фигуры нет.
</a:t>
            </a:r>
            <a:endParaRPr lang="en-US" sz="1187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Пятиугольник, который удобно разложить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383401"/>
            <a:ext cx="4843800" cy="1317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 площади по частям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заданным размерам фигуры.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Составную фигуру удобно сравнить с прямоугольником, из которого вырезан треугольник. Поэтапный расчёт показывает, как получить итоговую площадь без лишних действий.
</a:t>
            </a:r>
            <a:endParaRPr lang="en-US" sz="1248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сложной фигуры часто находят вычитанием лишней части из большей фигуры. Ответ обязательно записывают в квадратных сантиметрах.
</a:t>
            </a:r>
            <a:endParaRPr lang="en-US" sz="13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924940"/>
            <a:ext cx="8426700" cy="20490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клетчатой бумаге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2275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считают все клетки, которые полностью лежат внутри фигуры. Это даёт основу для оценки площади и помогает быстро увидеть примерный размер рисунка.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52275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целые клетки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872031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Клетчатая бумага не только помогает находить площадь, но и служит быстрым способом проверки. По ней легко понять, выглядит ли ответ правдоподобно для данной фигуры.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72031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Используем как оценку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2592194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Частично занятые клетки можно объединять попарно или делить на части, чтобы получить приблизительное количество целых клеток. Такой приём особенно полезен у наклонных границ.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2592194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Объединяем неполные клетки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732113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Полученное число сравнивают с результатом по формуле или разбиению на части. Если значения сильно расходятся, значит, в вычислениях или измерениях допущена ошибка.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732113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ответ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нахождении площади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обобщённая диаграмма типичных ошибок при решении задач на площадь.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не из-за самой формулы, а из-за невнимательности при выборе величин и записи ответа.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риск связан с единицами и выбором высоты: именно эти ошибки чаще всего искажают правильный результат.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 задачи на площадь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самопроверки перед записью ответа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4550" y="1652981"/>
            <a:ext cx="315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4450" y="1672981"/>
            <a:ext cx="360000" cy="3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площадь многоугольников встречается в жизни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224475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помогает рассчитать количество плитки, обоев и краски. Без точного вычисления легко купить слишком мало материалов или, наоборот, потратить лишнее.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Ремонт и отделка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94750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используют, чтобы измерять грядки, клумбы и участки земли. Так проще распределить посадки и заранее оценить, сколько места потребуется растениям.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и огород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94750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повседневных задачах площадь помогает сравнивать разные участки по размеру, а не только по длине сторон. Это делает расчёты точнее и понятнее.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расчёты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22455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планировке комнат и декоративных элементов площадь показывает реальные размеры поверхности. Это важно для мебели, отделки и удобного размещения деталей.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 дизайн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831" y="1145868"/>
            <a:ext cx="2604388" cy="2016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8794" y="1145868"/>
            <a:ext cx="2604388" cy="2016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чертежа к ответу: как площадь помогает в реальных задачах
</a:t>
            </a:r>
            <a:endParaRPr lang="en-US" sz="2068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плане комнаты прямоугольники и треугольники показывают отдельные части помещения. Если разбить сложный контур на простые фигуры, можно быстро вычислить площадь и понять, сколько материала понадобится для пола или отделки.
</a:t>
            </a:r>
            <a:endParaRPr lang="en-US" sz="107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комнаты становится понятным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задача связана с реальным объектом, чертёж подсказывает, где искать основание, высоту и лишние части. Так геометрия превращается в полезный инструмент для измерений, расчётов и проверки результатов.
</a:t>
            </a:r>
            <a:endParaRPr lang="en-US" sz="1158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помогает избежать ошибок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участка нередко встречаются выступы, срезанные углы и дорожки. Тогда фигуру удобно мысленно разделить на несколько частей, найти площадь каждой и собрать общий результат, как конструктор из геометрических деталей.
</a:t>
            </a:r>
            <a:endParaRPr lang="en-US" sz="1070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Участок можно измерить по частям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многоугольников: формулы, приёмы, применение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увидели, что площадь многоугольника всегда выражается в квадратных единицах, а сложные фигуры удобно считать по частям. Эти знания нужны и на уроках, и в повседневных расчётах.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2026-05-29T05:08:40Z</dcterms:created>
  <dcterms:modified xsi:type="dcterms:W3CDTF">2026-05-29T05:08:40Z</dcterms:modified>
</cp:coreProperties>
</file>