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параллельных прямых в геометрии 8 класса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через точку проходит только одна параллельная прямая?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нужна параллельность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чертить точно, понимать углы и доказывать свойства фигур. Их можно увидеть в архитектуре, на рельсах, в тетрадях и дорожной разметке, а в геометрии — в основе многих задач 8 класса.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параллельными прямыми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должны лежать в одной плоскости. Это обязательное условие школьного определения: без него говорить о параллельности в обычной евклидовой геометрии нельзя.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прямые не имеют общих точек и, если продолжать их достаточно далеко, всё равно не пересекутся. Именно это свойство отличает их от пересекающихся прямых.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обозначения параллельности используют знак a ∥ b. Он коротко показывает, что две прямые имеют одинаковое направление и не встречаются.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совпадением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 не считают параллельными, потому что у них бесконечно много общих точек. В задаче важно различать разные прямые и одну и ту же прямую.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аксиомы параллельных прямых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Заданная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евклидовой плоскости рассматривают произвольную прямую и точку, которая не лежит на ней. Именно с такой ситуации начинается формулировка аксиомы.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параллель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эту внешнюю точку можно провести только одну прямую, параллельную данной. Слова «только одну» означают, что второй такой прямой не существует.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доказательств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Аксиому принимают без доказательства, а затем используют как опору для теорем об углах, признаков параллельности и свойств фигур в 8 классе.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 — одна параллель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удобно показать данную прямую и точку вне неё. Через эту точку проводят одну линию, которая не пересекает исходную прямую. Такой рисунок наглядно выражает смысл аксиомы и помогает запомнить её формулировку.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через ту же точку провести другую прямую, она обязательно пересечёт данную. Поэтому параллельность нельзя определять только по внешнему виду рисунка: важны геометрические свойства, а не впечатление от изображения.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аксиомы на чертеже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установить параллельность двух прямых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проверки по углам при секущей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325" y="2206540"/>
            <a:ext cx="554400" cy="443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7371" y="2114972"/>
            <a:ext cx="346313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секущей и их связь с аксиомой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параллельных прямых соответствующие углы имеют одинаковую величину. Это позволяет быстро сравнивать их на чертеже и делать вывод о параллельности без дополнительных построений.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при параллельных прямых в сумме дают 180°. Такое соотношение особенно удобно, когда один из углов известен, а второй нужно найти.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накрест лежащие углы равны, прямые также параллельны. Этот признак часто используют в задачах, где нужно доказать параллельность по готовому рисунку.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позволяют установить параллельность по углам, образованным секущей.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проверить любой один признак: при его выполнении параллельность считается установленной.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при пересечении прямых секущей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запомнить, какие углы сравнивают между собой и какие складывают до 180°.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первые три группы дают признаки параллельности; смежные углы полезны для дополнительных вычислений.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31" y="2135775"/>
            <a:ext cx="484838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507" y="2135775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1258" y="2135780"/>
            <a:ext cx="41557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7378" y="2135780"/>
            <a:ext cx="623363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окружающем мире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на железной дороге сохраняют одинаковое направление на большом расстоянии. Это удобный пример параллельных прямых, который можно увидеть каждый день.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 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листа, строки в тетради в линейку и линии клетчатой бумаги помогают тренировать глазомер. На них легко заметить, как параллельность упрощает построение и измерение.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окнах, полках и элементах фасада часто используют параллельные линии. Они делают форму аккуратной, устойчивой и удобной для точного черчения.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и 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дорожной разметки и линии на школьной доске тоже могут быть параллельными. Такие примеры показывают, что геометрия тесно связана с повседневной жизнью.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 развитие идеи параллельных прямых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век до н. э.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включает аксиому о параллельных прямых в труд «Начала». Она становится частью системы, на которой строится евклидова геометрия и её доказательства.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неевклидовых геометрий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были созданы геометрии, где через точку можно провести несколько прямых, не пересекающих данную. Это изменило представление о том, что аксиомы могут быть разными.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Многовековые попытки доказательства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Математики долго искали способ вывести аксиому из других утверждений. Эти поиски показали, что вопрос о параллельных прямых связан с основами всей геометрии.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этой идеи показало: выбор аксиомы определяет свойства всей геометрической системы. Поэтому параллельные прямые стали важной темой не только школы, но и математики в целом.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Параллельные, пересекающиеся и совпадающие прямые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линии, которые не 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 одной плоскости и не имеют общих точек. На чертеже они выглядят как ровные линии с одинаковым направлением, сохраняющимся на всём протяжении. Именно такой случай изучают в школьной геометрии как основу многих теорем и признаков.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линии сходятся или совпадают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имеют одну общую точку, а совпадающие — бесконечно много общих точек, потому что это одна и та же линия. Поэтому совпадающие прямые не считают параллельными: параллельность предполагает две разные прямые, которые не пересекаются.
</a:t>
            </a:r>
            <a:endParaRPr lang="en-US" sz="10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в задачах на параллельные прямые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чертежа с двумя прямыми и секущей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параллельных прямых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главных свойства параллельных прямых при пересечении секущей и примеры их применения в 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свойства работают вместе, но для вывода о параллельности достаточно проверить только одно из них.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углы при разных положениях секущей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при параллельных прямых равенство углов сохраняется даже при изменении наклона секущей.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значений указывает на устойчивую связь углов и помогает отличить параллельные прямые от непараллельных.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«Параллельные прямые и секущая»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параллельных прямых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только по рисунку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считать прямые параллельными лишь потому, что они нарисованы рядом. На чертеже линии могут выглядеть одинаково, но в действительности пересекаться за пределами видимой части.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видов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соответственные и накрест лежащие углы. Из-за этого выбирают неверный признак параллельности и получают ошибочный вывод в задаче.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доказательство расстоянием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 между несколькими точками не доказывает параллельность. В геометрии нужны строгие признаки: равенство углов или сумма односторонних углов.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проверки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сразу делают вывод, не убедившись, что углы образованы именно одной секущей. Без правильной схемы рассуждение теряет смысл и может привести к ошибке.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 угольником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 прикладывают к данной прямой и, не меняя его положения, сдвигают к заданной точке. Так сохраняется направление линии, и через точку получается параллельная прямая. Этот способ удобен на уроках и в тетради.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через перенос угла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транспортира можно отложить такой же угол, как у исходной прямой. Если луч через точку образует тот же наклон, получается линия с тем же направлением. Это наглядно показывает идею параллельности в чертеже.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прямой, параллельной данной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аксиома параллельных прямых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помогают сохранять форму, направление и точность изображения в разных видах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нужна не только для уроков: она поддерживает точность построений в практических и технических задачах.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«Параллельные прямые»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темами геометрии 8 класса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доказать, что сумма углов треугольника равна 180°, используют параллельные прямые и свойства углов при секущей. Без этой идеи доказательство было бы неполным.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и прямоугольника многие свойства выводят через параллельность противоположных сторон. Это помогает объяснить равенство углов и построить строгие доказательства.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и её 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трапеции одна пара сторон параллельна, поэтому при решении задач активно применяют свойства односторонних углов и признаки параллельности. Это делает фигуру удобной для анализа.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 четырёхугольниках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связывают разные признаки четырёхугольников и помогают находить неизвестные углы. Поэтому эта тема служит основой для многих последующих доказательств в 8 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 — основа многих доказательств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параллельных прямых задаёт единственную параллель через внешнюю точку и объединяет углы, признаки и построения. Именно поэтому она так важна в геометрии 8 класса.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2026-05-29T04:36:03Z</dcterms:created>
  <dcterms:modified xsi:type="dcterms:W3CDTF">2026-05-29T04:36:03Z</dcterms:modified>
</cp:coreProperties>
</file>