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картина мира: от происхождения жизни к человеку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изменяется, а её история читается в науке.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объяснила разнообразие живого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классификаций организмов до современной генетики эволюция стала научным объяснением разнообразия живого. Она связала строение, наследственность и историю Земли в единую картину развития природы.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эволюционных идей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 другие мыслители исходили из представления о неизменности видов, поэтому природа понималась как упорядоченная и почти статичная система.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предложил первую целостную эволюционную концепцию, в которой живое постепенно усложняется и приспосабливается к условиям среды.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 Уоллес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связали эволюцию с естественным отбором и борьбой за существование, показав, как полезные признаки закрепляются в поколениях.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генетики, изучение мутаций и рекомбинаций, а также синтетическая теория эволюции уточнили механизмы наследственных изменений и видообразования.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их вклад в формирование эволюционной теории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разных исследователей сложились в единую научную модель происхождения и изменения живого.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объясняется наследственными изменениями, которые сохраняются и накапливаются в популяциях.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 и генетики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шкала и основные этапы развития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показывает, что крупные биологические преобразования происходили на протяжении огромных промежутков времени.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появился очень поздно, поэтому его история занимает лишь малую долю истории Земли.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Геохронология и данные палеобиологии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главный механизм эволюции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вида особи отличаются по признакам, и часть этих различий передаётся потомкам. Именно наследственная изменчивость создаёт материал, с которым затем действует отбор.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в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данных условиях выживают и размножаются те организмы, чьи признаки помогают добывать пищу, избегать врагов или переносить неблагоприятные факторы среды.
</a:t>
            </a:r>
            <a:endParaRPr lang="en-US" sz="89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адаптаций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полезный признак повышает успех размножения, его частота в популяции постепенно возрастает. Так формируются приспособления, соответствующие конкретной экологической обстановке.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 берёзовой пяденицы, устойчивость бактерий к антибиотикам и маскировочная окраска животных показывают, как отбор действует в реальной природе.
</a:t>
            </a:r>
            <a:endParaRPr lang="en-US" sz="8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популяция в ходе эволюции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накопление наследственных изменений и их закрепление в изолированных группах.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в сравнительной анатомии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человека, крыло летучей мыши и ласта кита имеют общее происхождение, хотя выполняют разные функции. Такое сходство строения указывает на единый эволюционный источник.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 птицы и крыло насекомого служат для полёта, но возникли независимо. Сходная функция здесь не означает близкое родство, а отражает приспособление к одинаковым условиям.
</a:t>
            </a:r>
            <a:endParaRPr lang="en-US" sz="870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Аппендикс у человека и остатки тазовых костей у китов — это уменьшенные структуры, утратившие прежнюю роль. Они сохраняются как следы исторического изменения организма.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Атавизмы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появление признаков далёких предков, например хвоста у человека, показывает, что генетическая информация прошлого не исчезает полностью и может проявляться снова.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523" y="2611200"/>
            <a:ext cx="2622162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4348" y="2611200"/>
            <a:ext cx="2622162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Палеонтологическая летопись и переходные формы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Тиктаалик: выход на сушу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 соединяет черты рыб и наземных позвоночных: у него были плавники, но также строение, близкое к конечностям. Эта форма особенно важна для понимания перехода от водной среды к наземной. Палеонтологи рассматривают её как свидетельство постепенного освоения суши.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Археоптерикс: на границе двух миров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ископаемый организм сочетает признаки рептилий и птиц: зубы, длинный хвост и одновременно перья. Археоптерикс показывает, что новые группы не возникают мгновенно, а формируются через промежуточные состояния. Такие находки помогают восстановить последовательность крупных преобразований в истории жизни.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ряды лошадей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ископаемых форм показывает, как менялись размеры тела, строение конечностей и зубов у предков лошади. Эти изменения связаны с переходом к быстрому бегу и питанию жёсткой травянистой растительностью. Ряд иллюстрирует постепенный характер эволюционных преобразований.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 факторы эволюционных процессов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действуют совместно, но их влияние зависит от размера популяции и условий среды.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закрепляет полезные признаки, дрейф заметнее в малых популяциях, а изоляция ускоряет расхождение групп.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закономерностей популяционной генетики и эволюционной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19707"/>
            <a:ext cx="261000" cy="20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молекулярные доказательства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ДНК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организмов наследственная информация хранится в ДНК, а РНК участвует в её считывании и реализации. Это показывает, что живые системы построены по общему молекулярному принципу и имеют единое происхождение.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общий код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у разных групп живого почти универсален: одни и те же триплеты обычно задают одни и те же аминокислоты. Такое сходство трудно объяснить случайностью и логично связывается с общим предком.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последовательностей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генов и белков позволяет оценивать родство видов с высокой точностью. Чем меньше различий в последовательностях, тем ближе эволюционная связь и тем позже разошлись линии их предков.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родословная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дополняет палеонтологию и анатомию, помогая выстраивать родственные связи даже между очень непохожими организмами. На уровне ДНК видно то, что внешне может быть скрыто длительной эволюционной дивергенцией.
</a:t>
            </a:r>
            <a:endParaRPr lang="en-US" sz="7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ДНК у разных организмов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степень генетического сходства связана с близостью общего предка.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виды в эволюционном древе, тем выше сходство их ДНК; это подтверждает общее происхождение и постепенное расхождение линий.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сравнительной генетики и молекулярной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эволюции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данных палеоантропологии, сравнительной анатомии и археологии.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эволюция создаёт разнообразие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объясняет, почему виды по-разному приспособлены к среде: одни формы лучше маскируются, другие экономят влагу, третьи выдерживают холод. Отбор сохраняет те признаки, которые повышают выживание и размножение.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 форма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проявляется в окраске, строении тела и особенностях поведения. В каждом случае полезные варианты накапливаются постепенно, поэтому внешние различия между организмами отражают длительную историю отбора.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и камуфляж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мимикрия помогает избегать хищников, а камуфляж делает животных менее заметными. Эти приспособления возникают не мгновенно, а как результат накопления наследственных изменений в популяциях.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популяции долго живут в разных условиях, они расходятся по признакам и могут образовать новые виды. Так эволюция превращает единое родство в богатую систему форм, приспособленных к разным нишам.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генетического разнообразия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показывают не точные измерения, а относительную роль процессов в формировании разнообразия наследственных признаков в популяции.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возникает из нескольких источников одновременно, но мутации и рекомбинации создают материал, а отбор закрепляет удачные сочетания.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генетики и эволюционной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 медицине и сельском хозяйстве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учатся выживать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антибиотик уничтожает чувствительные бактерии, выживают редкие устойчивые варианты. Они быстро размножаются, и препарат становится менее эффективным. Это наглядный пример естественного отбора, который врачи учитывают при выборе схем лечения и профилактики.
</a:t>
            </a:r>
            <a:endParaRPr lang="en-US" sz="775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штаммы и эпидемии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постоянно изменяются, поэтому со временем появляются новые варианты с иными свойствами. Это влияет на распространение инфекции, течение болезни и работу систем здравоохранения. Понимание эволюции помогает точнее отслеживать угрозы и обновлять меры защиты.
</a:t>
            </a:r>
            <a:endParaRPr lang="en-US" sz="775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человек использует наследственную изменчивость, чтобы выводить более урожайные сорта и устойчивые породы. Здесь естественный отбор дополняется искусственным, а результатом становятся культуры, лучше приспособленные к климату, болезням и условиям выращивания.
</a:t>
            </a:r>
            <a:endParaRPr lang="en-US" sz="775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общей истории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51975" y="1709625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выпадает из природы, а является одним из её видов, сформированных в ходе длительной биологической эволюции. Его строение, обмен веществ и развитие подчиняются общим закономерностям живого.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651975" y="2727504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основа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Сознание, речь, труд и техника опираются на биологические предпосылки, но дальше развиваются уже в обществе. Поэтому человеческая история соединяет природные механизмы и социальные формы жизни.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651975" y="3745383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среду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своего места в эволюции делает человека ответственным за биосферу. Сохранение природной среды важно не только для других видов, но и для будущего самого человечества.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науки и устаревшие представления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какие данные поддерживают эволюционную теорию, а какие позиции ей противоречат.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модель опирается на проверяемые наблюдения и согласуется с разными областями биологии; идеи неизменности не выдерживают такого сравнения.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Палеонтология, генетика, сравнительная анатомия, биогеография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эволюционных знаний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эволюционная биология работает в науке и прикладных областях.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единая история живого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картина мира связывает происхождение жизни, разнообразие организмов и историю человека в одну научную систему. Она показывает: живой мир изменяется, а наше будущее зависит от понимания и сохранения биосферы.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2026-05-29T07:59:22Z</dcterms:created>
  <dcterms:modified xsi:type="dcterms:W3CDTF">2026-05-29T07:59:22Z</dcterms:modified>
</cp:coreProperties>
</file>