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клетки и структурная организация: основные вопросы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подходы к изучению клетки и её строения, их значение для науки и практики.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клетки в биологии и формирование науки цитологии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Цитология изучает клетку как базовый элемент жизни, объясняя её строение и функции. Открытия в этой науке легли в основу понимания наследственности и обмена веществ, важны для медицины и биотехнологии.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световой и электронной микроскопии в исследовании клетки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 увеличивает объекты до 2000 раз и позволяет наблюдать живые клетки, их форму и процессы, такие как деление.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микроскоп обеспечивает увеличение до 500 000 раз, раскрывая ультраструктуры клеточных органелл, таких как рибосомы и митохондрии.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Центрифугирование: этапы, принцип и биологическая роль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основан на разделении клеточных компонентов по плотности под действием центробежной силы в высокоскоростных центрифугах.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последовательное осаждение ядер, митохондрий, лизосом и рибосом на разных скоростях с целью их выделения для изучения.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Центрифугирование позволяет исследовать индивидуальные функции органелл и их биохимический состав.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таблиц с данными осаждения обеспечивает точное определение условий и скорости разделения компонентов.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структуры ДНК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Рентгеноструктурный анализ стал основой для открытия двойной спирали ДНК, благодаря работам Уотсона, Крика и Франклина. Этот метод позволил визуализировать молекулярную организацию наследственного материала.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белков гемоглобина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Кристаллизация и анализ дифракционных рентгенограмм белка гемоглобина помогли понять его пространственную структуру и функции, что стало важным шагом в молекулярной биологии.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Рентгеноструктурный анализ в молекулярной биологии: этапы и достижения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мечения и иммуноцитохимия в клеточных исследованиях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меченых атомов и флуоресцентных красителей позволяет отслеживать движение и локализацию молекул внутри клетки.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Иммуноцитохимия применяет антитела с ферментными или флуорохромными метками для выявления белков и их функций.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помогают распознавать маркеры заболеваний, включая опухолевые клетки, и изучать клеточный метаболизм.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 клетки и взаимодействие компонентов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структур и их функциональных связей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одноклеточных и многоклеточных организмов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выполняют все жизненные функции внутри одной клетки и способны к автономному существованию, например, амёба или инфузория.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состоят из специализированных клеток, объединённых в ткани и системы, обеспечивающие координацию и высокую функциональную специализацию, как у человека или дуба.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бактерий, растений и животных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эукариот среди клеток растений и животных связано с их сложной организацией и функциональной специализацией.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структуры отражают адаптации к различным жизненным стратегиям и средам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цитологии, 2024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клеточной мембраны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состав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двойного слоя фосфолипидов, интегральных и периферических белков, холестерина и углеводов, обеспечивающих её структурную целостность.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задачи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обмен веществ, осуществляет рецепцию сигналов и поддерживает защиту клетки, обеспечивая избирательную проницаемость и связь с внешней средой.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внутреннее содержимое клетки и его роль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полужидкая среда, цитозоль, заполняющая пространство между мембраной и ядром, в которой расположены все органеллы, обеспечивающие жизнедеятельность клетки.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цитоплазмы включают среду для биохимических реакций, транспорт веществ и поддержание гомеостаза внутри клетки, что важно для её устойчивой работы.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Цитоскелет, представляющий собой сеть белковых структур, распределяет органеллы внутри цитоплазмы и поддерживает форму клетки, обеспечивая её механическую прочность.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ядерная оболочка и поры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двумя мембранами с порами, которые регулируют обмен веществами между ядром и цитоплазмой. Эти поры обеспечивают избирательный транспорт молекул, поддерживая гомеостаз и коммуникацию.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и регуляция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находится хроматин, состоящий из ДНК и белков, несущих генетическую информацию. Ядро контролирует синтез белков и деление клетки, обеспечивая передачу наследственных признаков.
</a:t>
            </a:r>
            <a:endParaRPr lang="en-US" sz="1178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биологическая функция ядра клетки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цитоплазмы: основные типы и их функциональные особенности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86978" y="2810177"/>
            <a:ext cx="381476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 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отвечают за выработку энергии в виде АТФ через клеточное дыхание, а рибосомы обеспечивают синтез белков путем формирования полипептидных цепей.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45755" y="2810177"/>
            <a:ext cx="387790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аппарат Гольджи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участвует в синтезе и транспорте белков и липидов, тогда как аппарат Гольджи сортирует и упаковывает вещества для их дальнейшей секреции или использования в клетке.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04617"/>
            <a:ext cx="4176900" cy="19164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и эукариотические клетки: строение и различия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отличий между прокариотическими и эукариотическими клетками по основным признакам строения и функции.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проще по строению и меньше по размеру, тогда как эукариоты имеют сложную организацию с ядром и мембранными органеллами.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учебные материалы, 2023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химический состав и функции в клетке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стенка состоит из целлюлозы — полисахарида, придающего прочность; грибы имеют стенку из хитина, обеспечивающего устойчивость к внешним воздействиям.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бактериях клеточная стенка содержит муреин, который защищает клетку от осмотического давления и предотвращает проникновение вредных веществ.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отсутствует у животных клеток, но является обязательной структурой для растений, грибов и бактерий, обеспечивая защиту и поддержку формы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жёсткую клеточную стенку из целлюлозы, важную для поддержания формы и защиты от механических повреждений.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лишены стенки и хлоропластов, имеют центриоли, участвующие в делении, и мелкие вакуоли, отвечающие за хранение и транспорт веществ.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особенности клеток напрямую связаны с их экологической нишей и выполняемыми биологическими функциями в организме.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грибов оснащены стенкой из хитина, уникальной органеллой и обладают способностью к разложению органических веществ в окружающей среде.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клеток растений, животных и грибов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цикл: последовательность фаз и биологическое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клетки обеспечивают её рост, копирование генетической информации и деление.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здоровые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клетки позволило совершить прорыв в клонировании — примером стала овечка Долли в 1996 году. Этот метод даёт надежду в лечении заболеваний и восстановлении тканей.
</a:t>
            </a:r>
            <a:endParaRPr lang="en-US" sz="133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терапия: целенаправленное лечение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клеточных знаний в генной терапии помогает исправлять генетические дефекты, открывая новые пути в борьбе с наследственными и онкологическими болезнями.
</a:t>
            </a:r>
            <a:endParaRPr lang="en-US" sz="1332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искусственных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 применяются для выращивания искусственных тканей и органов, что революционизирует хирургию и трансплантологию, улучшая качество жизни пациентов.
</a:t>
            </a:r>
            <a:endParaRPr lang="en-US" sz="1332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приложения знаний о клетке: примеры из науки и медицины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вехи в изучении клетки и её органелл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1838–1839 гг.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Шлейден и Т. Шванн формулируют клеточную теорию, утверждая, что все живые организмы состоят из клеток.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1665 г.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впервые описывает клетки, рассматривая срез пробки под микроскопом, что стало началом клеточной биологии.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1898 г.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Гольджи описывает аппарат Гольджи — ключевую структуру, участвующую в обработке и транспортировке веществ в клетке.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1886 г.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Альтман открывает митохондрии как отдельные органеллы с важной ролью в энергетическом обмене.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клеточных знаний и перспективы будущих исследований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клетки открывают новые горизонты в биологии и медицине, способствуют развитию инновационных технологий и обеспечивают фундамент для будущих достижений в науке.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2026-05-10T04:26:34Z</dcterms:created>
  <dcterms:modified xsi:type="dcterms:W3CDTF">2026-05-10T04:26:34Z</dcterms:modified>
</cp:coreProperties>
</file>