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боевых действий и Движение Сопротивления в годы Второй мировой войны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фронты решали ход войны, а в тылу люди противостояли оккупации.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не устранила противоречия, а кризис 1929–1933 годов усилил нестабильность. Приход нацистов к власти в 1933-м, милитаризация и агрессивный курс привели к новой войне. Жестокие оккупационные режимы — репрессии, рабский труд, расовая политика — подталкивали людей к антифашистскому сопротивлению.
</a:t>
            </a:r>
            <a:endParaRPr lang="en-US" sz="1285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накануне войны и условия для сопротивления
</a:t>
            </a:r>
            <a:endParaRPr lang="en-US" sz="251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1939–1941 годы: наступление Германии и быстрые победы
</a:t>
            </a:r>
            <a:endParaRPr lang="en-US" sz="2302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— нападение на Польшу
</a:t>
            </a:r>
            <a:pPr algn="ctr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начала войну нападением на Польшу. В Европе стремительно нарастал масштаб конфликта: локальное столкновение перешло к борьбе на нескольких направлениях одновременно.
</a:t>
            </a:r>
            <a:endParaRPr lang="en-US" sz="1127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— разгром и капитуляция Франции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1940 году Франция капитулировала. Были оккупированы Бельгия, Нидерланды, Дания и Норвегия — Германия расширяла контроль над ключевыми территориями Европы.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— начало войны против СССР
</a:t>
            </a:r>
            <a:pPr algn="ctr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война против СССР. Тактика блицкрига опиралась на стремительное продвижение танковых соединений, активную роль авиации и тесную координацию родов войск.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1941 — доминирование в континентальной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1941 года Германия и ее союзники контролировали большую часть континентальной Европы. Но по мере роста сопротивления план молниеносного успеха становился все менее устойчивым.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781" y="1647777"/>
            <a:ext cx="343737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войны различались по характеру наступления и обороны, а также по тому, как менялась стратегическая инициатива.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разворачивалась по логике: раннее наступление → затяжное противостояние и перелом → освобождение и стратегическое сжатие возможностей Германии.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этапам Второй мировой войны в Европе (учебные курсы и общая историография)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боевых действий в Европе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срыва «молниеносной» кампании до стратегического закрепления инициативы у СССР и союзников, темп и характер борьбы менялись в пользу антигитлеровской коалиции.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операции последовательно снижали наступательный потенциал Германии: после крупных поражений она все чаще вынуждена переходить к обороне.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этапам сражений (качественная динамика; точные цифры на графике не представлены)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Переломные сражения и утрата инициативы Германией
</a:t>
            </a:r>
            <a:endParaRPr lang="en-US" sz="24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как главный театр войны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нападения Германии на СССР 22 июня 1941 года Восточный фронт стал центральным театром войны в Европе. Здесь определялись масштабы кампаний и судьбоносные решения.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Решащее направление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на Восточном фронте фактически «съели» стратегический запас немецкой мощи. В итоге противник оказался в ситуации, когда вынужден был отвечать на наступление вместо выбора условий.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стратегии истощения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Москвы, бои за Ленинград, Сталинград и Курская дуга показали: Германия не смогла удерживать темп и устойчивость при растущем сопротивлении.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 прорывы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Восточном фронте были сосредоточены значительные силы вермахта, а людские потери — особенно велики. Длительное противостояние работало на истощение как ресурсов, так и морального духа.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силы и потери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 шла с июля 1942 года до 2 февраля 1943 года. Бои охватывали улицы и отдельные районы, где каждая позиция имела значение. Победа Красной армии стала не только военным, но и психологическим поворотом в ходе войны.
</a:t>
            </a:r>
            <a:endParaRPr lang="en-US" sz="91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сражался квартал за кварталом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обеих сторон были огромными и исчислялись сотнями тысяч человек. В мировой памяти Сталинград закрепился как символ стойкости и массового героизма. Он показывает, как упорство и концентрация усилий способны изменить ход истории.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 и наследие в мировой памяти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завершилась окружением и капитуляцией 6-й армии под командованием Фридриха Паулюса. Это стало крупнейшим поражением немецкой наступательной стратегии на Восточном фронте. Факт капитуляции закрепил перелом и в международном восприятии войны.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и капитуляция 6-й армии Паулюса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битва: символ коренного перелома
</a:t>
            </a:r>
            <a:endParaRPr lang="en-US" sz="26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Африке борьба шла за коммуникации и морские пути, включая контроль над Суэцким каналом. Речь шла не только о наземных боях, но и о снабжении и маршрутах.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1943 году союзники вытеснили войска Оси из Африки и начали наступление в Италии. Это усилило давление на Германию с юга Европы и усложнило перераспределение сил.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союзников при Эль-Аламейне в октябре–ноябре 1942 года стала важным успехом. А высадка англо-американских войск в Северной Африке в ноябре 1942 года резко изменила баланс сил.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 Средиземноморье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 Нормандии 6 июня 1944 года открыла второй фронт, что усилило давление на Германию и ускорило отход ее войск.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 юга и запада одновременно росло давление, у Германии стало меньше возможностей маневра, а освобождение соседних территорий происходило быстрее.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событиям Западного фронта (график отражает качественные тенденции, без точных статистик)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в 1944–1945 годах: ускорение освобождения
</a:t>
            </a:r>
            <a:endParaRPr lang="en-US" sz="22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→ репрессии → самоорганизация: логика формирования подполья и перехода к активным действиям.
</a:t>
            </a:r>
            <a:endParaRPr lang="en-US" sz="1199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возникало и развивалось Движение Сопротивления
</a:t>
            </a:r>
            <a:endParaRPr lang="en-US" sz="24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Сопротивление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— начало оккупации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контроля нацистов во Франции усилились репрессии и цензура. В ответ возникали подпольные инициативы: от ячеек взаимопомощи до первых сетей связи, готовящих почву для будущих действий «маки».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1941–1943 — развитие сетей разведки и диверсий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Подпольные организации наладили сбор сведений о перемещениях немецких частей и передавали информацию союзникам. Параллельно участники Сопротивления подрывали инфраструктуру, действуя против коммуникаций и снабжения.
</a:t>
            </a:r>
            <a:endParaRPr lang="en-US" sz="811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 — поддержка союзников и борьба в период освобождения
</a:t>
            </a:r>
            <a:endParaRPr lang="en-US" sz="1099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канун и во время высадки в Нормандии подпольщики помогали союзникам: распространяли нелегальные издания, координировали контакты, содействовали саботажу. Несмотря на разные политические взгляды, цель оставалась общей — освобождение страны.
</a:t>
            </a:r>
            <a:endParaRPr lang="en-US" sz="770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 Польше и Югославии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сопротивление выстраивало разведывательную работу: собирало сведения о действиях немецкой оккупационной власти, фиксировало перемещения войск и передавало данные для планирования операций союзников.
</a:t>
            </a:r>
            <a:endParaRPr lang="en-US" sz="824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подполье: разведка и подготовка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действовали вооруженные формирования, которые не ограничивались отдельными акциями. Они стремились удерживать инициативу на местах, отвечая на давление оккупационных органов.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группы и антиоккупационные действия
</a:t>
            </a:r>
            <a:endParaRPr lang="en-US" sz="1104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Югославии партизаны под руководством Иосипа Броза Тито вели широкомасштабную борьбу против оккупантов и коллаборационистов. К 1944 году они контролировали значительные территории и влияли на будущие изменения.
</a:t>
            </a:r>
            <a:endParaRPr lang="en-US" sz="824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Югославия: партизанская война Тито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 сталкивался с нарушениями снабжения и транспорта. Помимо диверсий, участники организовывали подпольное образование и создавали устойчивые каналы поддержки для тех, кто рисковал жизнью.
</a:t>
            </a:r>
            <a:endParaRPr lang="en-US" sz="874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Саботаж и подпольная инфраструктура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735" y="1647776"/>
            <a:ext cx="3073468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форм сопротивления из учебных материалов по теме Второй мировой войны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сопротивления различались по методам, но в совокупности ослабляли оккупацию и имели военное, политическое и гуманитарное измерение.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методов показывает: сопротивление действовало не только «силой», но и информацией, коммуникацией и защитой людей, что усиливало устойчивость коксаперов и подрывало оккупационную систему.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сопротивления и их историческое значение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1943 году партизанские диверсии заметно затруднили переброску резервов и снабжение фронта. Особенно запоминающимся символом стала «рельсовая война», когда массовые разрушения инфраструктуры превращали движение противника в проблему.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«Удар по рельсам»: рельсовая война 1943 года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партизан усиливалась тогда, когда она сочеталась с продвижением Красной армии. Действия в тылу врага становились дополнительным фронтом: они отвлекали ресурсы оккупантов и делали планомерное снабжение сложнее.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наступлением Красной армии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работали не только «точечно», а системно: разрушали участки железных дорог, повреждали склады и мешали работе линий связи. Такой характер действий усиливал общий кризис оккупационной системы и повышал уязвимость войск противника.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склады и линии связи — главные цели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в СССР: война в тылу врага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Балканах и на оккупированных территориях СССР сопротивление чаще приобретало массовый партизанский характер, тогда как в Западной Европе значительнее были подпольные сети и разведка.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объясняются жесткостью оккупационного режима и доступностью ресурсов для вооруженной борьбы: там, где давление было сильнее, сопротивление чаще переходило к партизанским формам.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описанию в учебных материалах; точные статистические показатели не приводятся, поэтому шкала условная.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масштабах Сопротивления
</a:t>
            </a:r>
            <a:endParaRPr lang="en-US" sz="25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Коллаборационизм, репрессии и цена сопротивления
</a:t>
            </a:r>
            <a:endParaRPr lang="en-US" sz="2539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Оккупационные власти отвечали на сопротивление жестко: брали заложников, проводили массовые казни, депортировали людей и организовывали карательные операции. Это должно было запугать участников подполья и их окружение.
</a:t>
            </a:r>
            <a:endParaRPr lang="en-US" sz="1235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подполья велась в условиях постоянного дефицита: оружия, надежной связи, медикаментов и безопасных укрытий. Любая ошибка грозила арестом, поэтому дисциплина и конспирация были жизненно необходимы.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существовало рядом с коллаборационизмом — сотрудничеством части населения и местных администраций с оккупантами. Внутренние конфликты делали борьбу морально и организационно сложнее, чем «просто война».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сопротивления выражалась не только в потерях бойцов. Страдали семьи, разрушались подпольные сети, а территории могли лишаться привычной социальной среды. Тем не менее движения продолжали действовать, опираясь на взаимовыручку.
</a:t>
            </a:r>
            <a:endParaRPr lang="en-US" sz="1229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второго фронта и одновременное наступление Красной армии усилили общее давление на Германию. Одновременно росло значение координации между фронтами, а ресурсы противника постепенно истощались.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1945 года Красная армия взяла Берлин. 8 мая Германия подписала акт о безоговорочной капитуляции — это завершило войну в Европе и поставило точку в нацистской системе господства.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действия подполья, восстания и поддержка союзников ускоряли отход немецких войск. Оккупационная система становилась менее управляемой, а надежды на «локальную стабилизацию» исчезали.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1944–1945 годы: освобождение Европы и крах нацистской системы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логика процесса: от оккупации к росту роли подполья в общественной памяти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сопротивления к послевоенным изменениям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фронтов и Движения Сопротивления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 на фронтах напрямую влияли на ход войны и на возможность Германии удерживать территории. Наступления и оборона складывались в стратегическую картину, от которой зависел общий результат.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определяли военный исход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история фронта и подполья вошла в европейскую память и школьные программы. Это помогает понимать, что исход войны определяли не только армии, но и действия людей на местах.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как часть образования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защищало преследуемых и сохраняло человеческие жизни. Помимо военных задач, это показывало моральную позицию общества: сопротивление становилось формой защиты достоинства и права на жизнь.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людей и гуманитарный смысл
</a:t>
            </a:r>
            <a:endParaRPr lang="en-US" sz="1291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сопротивления подрывало повседневную управляемость оккупационных режимов. Саботаж и разведданные мешали планированию, вынуждали противника отвлекать силы и усиливали внутреннюю нестабильность.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ослабляло оккупацию изнутри
</a:t>
            </a:r>
            <a:endParaRPr lang="en-US" sz="1062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война на фронтах и сила гражданского сопротивления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нацистской Германией стала результатом сочетания боевых операций, ресурсов антигитлеровской коалиции и массового сопротивления оккупации. Война показала: исход решают не только армии, но и общества.
</a:t>
            </a:r>
            <a:endParaRPr lang="en-US" sz="13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2026-05-11T14:40:50Z</dcterms:created>
  <dcterms:modified xsi:type="dcterms:W3CDTF">2026-05-11T14:40:50Z</dcterms:modified>
</cp:coreProperties>
</file>