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sound mind in a sound body: keeping fit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daily habits strengthen body, mind, and school success.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 in senior school life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15–16, study load grows, sitting time increases, and movement often decreases. This topic helps us connect daily routines, health, and personal experience in a practical English lesson.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keeping fit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shape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 means staying in good physical condition, with enough endurance, strength, and coordination for everyday life, sports, and active movement.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Overall wellbeing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phrase also includes general health: regular sleep, balanced meals, and habits that support energy, recovery, and emotional stability throughout the day.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routines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English, it is close to stay healthy, be in good shape, and lead an active lifestyle, especially when speaking about exercise and daily habits.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vocabulary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students, the topic combines words about sport, health, nutrition, and routine, making it useful for speaking, reading, and personal discussion in class.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физическая активность влияет на мозг и учёбу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movement improves blood flow to the brain, which supports concentration, working memory, and faster reactions during lessons, tests, and everyday tasks.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Moderate activity helps reduce tension and supports a steadier mood, so teenagers often feel calmer and more emotionally balanced after exercise.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body is active, students usually cope better with long study sessions, switch tasks more easily, and feel less mentally exhausted.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тела и ума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fitness is not only about appearance; it directly influences how well a teenager learns, thinks, and stays engaged at school.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активности нужно подросткам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teenagers, the key is regularity: small daily loads are more effective than rare intense workouts.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minimum recommendation is simple but consistent: move every day, and include muscle- and bone-strengthening activity several times a week.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ВОЗ: Guidelines on physical activity and sedentary behaviour, 2020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87" y="3001300"/>
            <a:ext cx="19537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Running, brisk walking, swimming, cycling, and dancing improve endurance and train the heart, helping the body work more efficiently during daily activities.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Силовые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Exercises with body weight, bands, or light weights strengthen the muscles of the core, back, and legs, which supports posture and stability.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Stretching and mobility exercises keep joints moving well, reduce muscle tension, and help the body recover after sitting for long periods.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sports develop cooperation, discipline, and resilience under pressure, while also making regular training more motivating and socially engaging.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активности и их эффект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28123"/>
            <a:ext cx="4865100" cy="18101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healthy lifestyle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устойчивые выражения для разговора о здоровье, привычках и режиме дня.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expressions help describe not only sport, but also food, sleep, and daily routines in a natural and connected way.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vocabulary for English lessons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вода и восстановление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Teenagers need protein, complex carbohydrates, healthy fats, vegetables, and fruit. Such a diet supports growth, energy, and recovery after school and training.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Hydration is essential: water helps the body restore balance, maintains working capacity, and protects concentration during lessons and physical exercise.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Восстановительный приём пищи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activity, the body benefits from a meal or snack that replenishes energy and supports muscles, especially after a demanding school day.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школьный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Fruit, yogurt, nuts, water, and whole-grain foods are convenient choices that fit the school routine and help avoid a quick energy drop.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day: how habits fit together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 model showing how movement, study, and recovery support wellbeing.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Sufficient sleep is not a bonus; it is a core part of keeping fit, because it supports learning, mood control, and daily energy.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 подростков по продолжительности сна, widely cited pediatric sleep guidance
</a:t>
            </a:r>
            <a:endParaRPr lang="en-US" sz="64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столько сна обычно требуется подросткам для восстановления, памяти и эмоционального равновесия.
</a:t>
            </a:r>
            <a:endParaRPr lang="en-US" sz="22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фактора успеха: движение, сон, стресс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разовых усилий: даже умеренная активность и стабильный сон постепенно повышают устойчивость к нагрузкам.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режим сна и выше физическая активность, тем ниже повседневный стресс и выше учебная продуктивность.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возрастных рекомендаций по активности и сну; данные в диаграмме носят иллюстративный характер.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благополучие и самооценка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тревожности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снять напряжение перед контрольными и экзаменами: после активности легче переключиться с тревожных мыслей на конкретные задачи и сохранять внутреннее равновесие.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замечает личный прогресс — быстрее бегает, дольше держит темп, легче выполняет упражнения, — растёт ощущение компетентности и вера в собственные силы.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формируют ответственность, умение слушать других и чувство принадлежности к группе, что особенно важно в школьном возрасте для социальной устойчивости.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naturally связана с лексикой feelings, confidence, motivation, teamwork и resilience, поэтому позволяет говорить не только о спорте, но и о внутреннем состоянии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853432"/>
            <a:ext cx="4405200" cy="16260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барьеры и реальные способы их преодоления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препятствий, рисков и простых решений, которые помогают сохранить регулярность без перегрузки.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распространённые препятствия можно снизить через короткие, конкретные и реалистичные решения, встроенные в ежедневный режим.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классификация типичных школьных барьеров для здоровых привычек.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 время тренировок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разминки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в течение 5–10 минут подготавливает мышцы и суставы к нагрузке, повышает подвижность и заметно снижает риск растяжений, особенно при беге, прыжках и силовых упражнениях.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Увеличивайте нагрузку постепенно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 к высокой интенсивности часто приводит к перегрузке. Лучше добавлять время, темп или количество повторений поэтапно, чтобы организм успевал адаптироваться без лишнего стресса.
</a:t>
            </a:r>
            <a:endParaRPr lang="en-US" sz="1091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техникой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обувь, правильное положение корпуса и контролируемое выполнение движений важнее скорости. Некачественная техника может свести пользу тренировки к нулю и повысить риск травмы.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Останавливайтесь при симптомах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боль, головокружение или резкая слабость, нагрузку нужно прекратить и дать организму отдых. Безопасность всегда важнее результата одной конкретной тренировки.
</a:t>
            </a:r>
            <a:endParaRPr lang="en-US" sz="10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физическую форму подростка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складывается из повседневных решений: один хороший день не даёт результата, а система привычек постепенно меняет самочувствие и выносливость.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активность, сон и питание; остальные факторы усиливают эффект и помогают удерживать стабильный режим.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факторов на основе содержания урока; диаграмма иллюстрирует взаимосвязь, а не статистику.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 without a gym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 — самый доступный способ снизить время сидения. Если проходить часть пути пешком, организм получает регулярную нагрузку без специального оборудования и дополнительных расходов.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 бытовая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по лестнице, активные перемены и короткие движения в течение дня помогают поддерживать тонус. Такие привычки легко встроить в школьное расписание и домашний режим.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уличные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Секции, танцы, велосипед и подвижные игры дают полноценную нагрузку, не требуя абонемента в спортзал. Они делают физическую активность более разнообразной и устойчивой.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встроено в повседневность, здоровый образ жизни становится доступным, а не идеализированным. Это особенно важно для старшеклассника с плотным учебным графиком.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поддержания формы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превратить цель в устойчивую привычку.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отслеживать прогресс без лишнего стресса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ритм 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не только внешний вид, но и то, как вы переносите уроки, прогулки и тренировки. Увеличение энергии и снижение усталости часто заметны раньше визуальных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несколько показателей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шаги, качество сна, пульс после нагрузки, гибкость и общее самочувствие. Один показатель даёт неполную картину, а совокупность данных выглядит объективнее.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не ежедневно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Разовые колебания естественны, поэтому проверять прогресс лучше раз в 2–4 недели. Такой интервал помогает увидеть устойчивую динамику, а не случайные перепады.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лишнего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 keeping fit — это не только цифры, но и рост выносливости, стрессоустойчивости и способности сохранять концентрацию в течение учебного дня.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 and school life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пробежки — к учебнику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началось с короткой пробежки, и к первому уроку ученик уже чувствует ясность в голове. Он легче включается в работу, быстрее отвечает на вопросы и не теряет темп к середине дня. Небольшая физическая нагрузка помогает сохранить собранность.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день без переутомления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 идёт домой пешком, а вечером успевает сделать задания без ощущения полной усталости. Движение помогает переключаться между задачами и снижает эффект «застывшего» дня за партой. В результате учёба и отдых меньше конкурируют друг с другом.
</a:t>
            </a:r>
            <a:endParaRPr lang="en-US" sz="13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работают на будущее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 — это не разовая цель, а система привычек, которая объединяет движение, сон, питание и психологическую устойчивость. Именно она помогает учиться, восстанавливаться и строить качество жизни надолго.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2026-05-31T14:39:33Z</dcterms:created>
  <dcterms:modified xsi:type="dcterms:W3CDTF">2026-05-31T14:39:33Z</dcterms:modified>
</cp:coreProperties>
</file>