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растений: почему это важно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дают жизнь, пищу и защиту природе — и нуждаются в нашей охране.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охрану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 помогает сохранить леса, луга и болота, где живут многие животные. Эта тема показывает, как люди могут защищать редкие виды, предотвращать потери и бережно пользоваться природой каждый день.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растений в жизни человека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Кислород и круговорот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выделяют кислород и поглощают углекислый газ, поддерживая круговорот веществ в природе. Без их работы воздух и климат на планете были бы совершенно иными.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5" y="2494073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 вода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луговые растения удерживают влагу, укрепляют верхний слой почвы и замедляют её разрушение. Это помогает сохранять плодородие земель и защищает их от эрозии.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3220142" y="1322850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Пища и сырьё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получает от растений древесину, хлопок, фрукты, овощи, крупы и лекарства. Многие отрасли хозяйства зависят от того, насколько богато и устойчиво растительное разнообразие.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3220142" y="24940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 живых существ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сообщества создают условия для жизни насекомых, птиц и других животных. Если исчезает растительность, разрушается вся цепочка связанных с ней организмов.
</a:t>
            </a:r>
            <a:endParaRPr lang="en-US" sz="1122" dirty="0"/>
          </a:p>
        </p:txBody>
      </p:sp>
      <p:sp>
        <p:nvSpPr>
          <p:cNvPr id="14" name="Text 6"/>
          <p:cNvSpPr txBox="1"/>
          <p:nvPr/>
        </p:nvSpPr>
        <p:spPr>
          <a:xfrm>
            <a:off x="6130023" y="1891575"/>
            <a:ext cx="27402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 для будущего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растений сохраняется, тем больше у человека возможностей для науки, медицины и сельского хозяйства. Разнообразие растений — это запас прочности для будущих поколений.
</a:t>
            </a:r>
            <a:endParaRPr lang="en-US" sz="11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58150" y="1479479"/>
            <a:ext cx="5185800" cy="27853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под угрозой исчезновения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204125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исчезают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особенно уязвимы, когда люди срывают их в букеты, вытаптывают тропы или осушают болота. Даже небольшое вмешательство может нарушить условия, необходимые для их роста.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2254650"/>
            <a:ext cx="42468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России защищают, например, подснежник, кувшинку белую и башмачок настоящий. Эти растения особенно ценны, потому что многие из них встречаются только в ограниченных местах.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3305175"/>
            <a:ext cx="3684300" cy="9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осторожность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 исчезает, его уже трудно вернуть в природу. Поэтому рядом с редкими растениями ставят знаки охраны, ограничивают сбор и стараются сохранить их местообитания.
</a:t>
            </a:r>
            <a:endParaRPr lang="en-US" sz="11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641462"/>
            <a:ext cx="4389600" cy="16783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угрозы для 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человека чаще всего приводят к потерям растительного мира и к каким последствиям это ведёт.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потерь растений связано с деятельностью человека, поэтому защита среды обитания важнее разовых мер.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и природоохранные материалы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человек влияет на растения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учебным и природоохранным материалам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причины потерь растительного мира. Значения условные, но они помогают увидеть, что разрушение среды обитания влияет сильнее всего.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риск связан не с отдельным действием, а с изменением территории, где растения живут и восстанавливаются.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151550"/>
            <a:ext cx="3142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дерева показывает, почему леса нужно беречь особенно внимательно: утрата одного старого дерева означает потерю целой маленькой экосистемы.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4952850" y="1662738"/>
            <a:ext cx="3702000" cy="89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152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300+ лет
</a:t>
            </a:r>
            <a:endParaRPr lang="en-US" sz="6152" dirty="0"/>
          </a:p>
        </p:txBody>
      </p:sp>
      <p:sp>
        <p:nvSpPr>
          <p:cNvPr id="6" name="Text 3"/>
          <p:cNvSpPr txBox="1"/>
          <p:nvPr/>
        </p:nvSpPr>
        <p:spPr>
          <a:xfrm>
            <a:off x="2838625" y="4672200"/>
            <a:ext cx="37368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справочники и учебные материалы о дубе
</a:t>
            </a:r>
            <a:endParaRPr lang="en-US" sz="700" dirty="0"/>
          </a:p>
        </p:txBody>
      </p:sp>
      <p:sp>
        <p:nvSpPr>
          <p:cNvPr id="7" name="Text 4"/>
          <p:cNvSpPr txBox="1"/>
          <p:nvPr/>
        </p:nvSpPr>
        <p:spPr>
          <a:xfrm>
            <a:off x="4952850" y="2666275"/>
            <a:ext cx="37020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может жить взрослый дуб, если лес не вырубают и не повреждают.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защиты редкого вида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 учебным и природоохранным материалам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820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6244" y="1905053"/>
            <a:ext cx="230213" cy="263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2100" y="1933883"/>
            <a:ext cx="256800" cy="20544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национальные парки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2738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территории с самым строгим режимом охраны. Здесь природа сохраняется почти без вмешательства человека, поэтому редкие растения могут расти и размножаться в естественных условиях.
</a:t>
            </a:r>
            <a:endParaRPr lang="en-US" sz="1222" dirty="0"/>
          </a:p>
        </p:txBody>
      </p:sp>
      <p:sp>
        <p:nvSpPr>
          <p:cNvPr id="12" name="Text 3"/>
          <p:cNvSpPr txBox="1"/>
          <p:nvPr/>
        </p:nvSpPr>
        <p:spPr>
          <a:xfrm>
            <a:off x="315295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сочетают охрану природы и организованный отдых. Посетители могут знакомиться с природой, но только по правилам, которые не наносят вреда растениям и их сообществам.
</a:t>
            </a:r>
            <a:endParaRPr lang="en-US" sz="1222" dirty="0"/>
          </a:p>
        </p:txBody>
      </p:sp>
      <p:sp>
        <p:nvSpPr>
          <p:cNvPr id="13" name="Text 4"/>
          <p:cNvSpPr txBox="1"/>
          <p:nvPr/>
        </p:nvSpPr>
        <p:spPr>
          <a:xfrm>
            <a:off x="6032100" y="2342650"/>
            <a:ext cx="2247300" cy="14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России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Кавказский, Брянский лес и Кивач — известные охраняемые территории. На них сохраняются редкие растения, лесные сообщества и природные условия, важные для их выживания.
</a:t>
            </a:r>
            <a:endParaRPr lang="en-US" sz="12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860" y="1239627"/>
            <a:ext cx="2387760" cy="1912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23" y="1239627"/>
            <a:ext cx="2387760" cy="191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039" y="1240569"/>
            <a:ext cx="2388478" cy="191031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редких растений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 тонколистный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легко заметить по ярким цветкам и тонко рассечённым листьям, но в природе он встречается всё реже. На страницах Красной книги такие растения напоминают: красота может исчезнуть, если её бездумно срывать или уничтожать места роста.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Тюльпан Шренка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степной вид особенно страдает, когда распахивают земли и собирают цветы для букетов. Его охрана помогает сохранить не только сам тюльпан, но и целую степную природную среду, где живут многие другие организмы.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Адонис весенний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Адонис весенний цветёт ранней весной и привлекает внимание своей яркой окраской. Но именно из-за красоты его часто срывают, поэтому вид нуждается в защите, наблюдении и бережном отношении со стороны людей.
</a:t>
            </a:r>
            <a:endParaRPr lang="en-US" sz="107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риски для 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материал, схема для урока «Охрана растений»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меняются по сезонам, поэтому меры защиты нужно планировать заранее: в жару — тушить огонь, весной — беречь первоцветы, зимой — не повреждать кору.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высокий риск приходится на лето и весну, когда растения особенно уязвимы из-за пожаров, засухи и массового сбора.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вредители растений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Грибки и бактерии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возбудители вызывают пятна, гниль и увядание листьев, ослабляют растение и мешают ему нормально расти. Без своевременного ухода болезнь быстро переходит на соседние экземпляры.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Вирусные болезни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незаметны на первых стадиях, но постепенно ухудшают рост, деформируют листья и побеги. Заражённые растения часто становятся слабее и хуже переносят засуху, холод и повреждения.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Насекомые-вредители
</a:t>
            </a:r>
            <a:pPr algn="l" indent="0" marL="0">
              <a:lnSpc>
                <a:spcPct val="115000"/>
              </a:lnSpc>
              <a:buNone/>
            </a:pPr>
            <a:r>
              <a:rPr lang="en-US" sz="4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Тля, колорадский жук и короед питаются тканями растений или повреждают кору, из-за чего снижается урожай и может погибать лесная растительность. Особенно страдают ослабленные деревья и посадки.
</a:t>
            </a:r>
            <a:endParaRPr lang="en-US" sz="1006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 ухода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осмотр, правильный полив, удаление больных частей и чистота вокруг посадок помогают вовремя заметить проблему. Чем раньше принять меры, тем меньше распространится заболевание.
</a:t>
            </a:r>
            <a:endParaRPr lang="en-US" sz="10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650186"/>
            <a:ext cx="4389600" cy="16202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может сделать школьник для охраны растений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ежедневные действия помогают сохранять растения рядом с домом, в школе и на природе.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привычки напрямую влияют на сохранение растений, а вместе они дают заметный результат для природы.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и природоохранные памятки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8225" y="3072988"/>
            <a:ext cx="8931000" cy="18402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 растения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3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уничтожает огонь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пожар сжигает семена, корни, молодые побеги и подстилку, а также нарушает почву. После этого растениям требуется много времени, чтобы восстановиться естественным путём.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2447977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возникают пожары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огонь появляется из-за костров, непотушенных окурков, сухой травы и неосторожности людей. Иногда достаточно одной искры, чтобы пострадали большие участки леса.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4622116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пожара исчезают места обитания многих растений, а вместе с ними страдают насекомые и животные. Открытая почва быстрее пересыхает и сильнее разрушается ветром.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6796255" y="197557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предотвратить беду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правил поведения в лесу, отказ от самовольных костров и внимательность к сухой траве помогают сохранить растения и избежать больших потерь для природы.
</a:t>
            </a:r>
            <a:endParaRPr lang="en-US" sz="105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высаживают новые растения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материал, схема для урока «Охрана растений»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приносят пользу только тогда, когда их поливают, защищают от вытаптывания и ухаживают за молодыми деревьями и кустарниками.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задачи посадок связаны с восстановлением природных участков и защитой почвы, а декоративный эффект — дополнительный результат.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 в городе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Зелёные улицы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 кустарники снижают летнюю жару, задерживают пыль и смягчают шум. Чем больше зелени вдоль улиц, тем комфортнее людям и полезнее среда для птиц.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 газонами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Газоны, клумбы и школьные дворики нуждаются в поливе, прополке и защите от вытаптывания. Без аккуратного ухода растения быстро слабеют и теряют декоративность.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срывать листья без нужды и оставлять мусор у посадок. Бережное отношение помогает растениям приживаться и сохранять вид города более зелёным.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породы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Липы, клёны и рябины хорошо украшают городские территории, создают тень и помогают поддерживать более мягкий микроклимат. Они также служат укрытием для птиц.
</a:t>
            </a:r>
            <a:endParaRPr lang="en-US" sz="12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проходит экологическая акция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на школьной или общественной природоохранной акции.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и ботанические сады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460175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и изучение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Ботанические сады собирают редкие растения, выращивают их и изучают способы размножения, чтобы лучше понимать условия их сохранения.
</a:t>
            </a:r>
            <a:endParaRPr lang="en-US" sz="1177" dirty="0"/>
          </a:p>
        </p:txBody>
      </p:sp>
      <p:sp>
        <p:nvSpPr>
          <p:cNvPr id="9" name="Text 3"/>
          <p:cNvSpPr txBox="1"/>
          <p:nvPr/>
        </p:nvSpPr>
        <p:spPr>
          <a:xfrm>
            <a:off x="3305776" y="1509716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коллекций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Семенные банки сохраняют запас семян и поддерживают генетическое разнообразие в течение многих лет и десятилетий.
</a:t>
            </a:r>
            <a:endParaRPr lang="en-US" sz="1177" dirty="0"/>
          </a:p>
        </p:txBody>
      </p:sp>
      <p:sp>
        <p:nvSpPr>
          <p:cNvPr id="10" name="Text 4"/>
          <p:cNvSpPr txBox="1"/>
          <p:nvPr/>
        </p:nvSpPr>
        <p:spPr>
          <a:xfrm>
            <a:off x="6151201" y="1507243"/>
            <a:ext cx="2469600" cy="12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хранилища помогают вернуть растения после пожаров, вырубок и других бедствий, когда природные популяции сильно сокращаются.
</a:t>
            </a:r>
            <a:endParaRPr lang="en-US" sz="11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773625" y="1293869"/>
            <a:ext cx="4615500" cy="24384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73800" y="276600"/>
            <a:ext cx="5713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на природе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рвать редкие цветы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растения особенно уязвимы, потому что их популяции невелики. Если не срывать цветы, у них остаётся шанс дать семена и сохранить вид.
</a:t>
            </a:r>
            <a:endParaRPr lang="en-US" sz="984" dirty="0"/>
          </a:p>
        </p:txBody>
      </p:sp>
      <p:sp>
        <p:nvSpPr>
          <p:cNvPr id="12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сходить с тропы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Хождение вне тропы вытаптывает траву, разрушает почву и мешает молодым растениям расти. На пути легче сохранить и растения, и спокойствие животных.
</a:t>
            </a:r>
            <a:endParaRPr lang="en-US" sz="984" dirty="0"/>
          </a:p>
        </p:txBody>
      </p:sp>
      <p:sp>
        <p:nvSpPr>
          <p:cNvPr id="13" name="Text 4"/>
          <p:cNvSpPr txBox="1"/>
          <p:nvPr/>
        </p:nvSpPr>
        <p:spPr>
          <a:xfrm>
            <a:off x="826825" y="2694925"/>
            <a:ext cx="32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ломать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Ломая ветки кустарников и деревьев, человек наносит растению долгий вред: через повреждения проникают болезни, а крона становится слабее и хуже растёт.
</a:t>
            </a:r>
            <a:endParaRPr lang="en-US" sz="1022" dirty="0"/>
          </a:p>
        </p:txBody>
      </p:sp>
      <p:sp>
        <p:nvSpPr>
          <p:cNvPr id="14" name="Text 5"/>
          <p:cNvSpPr txBox="1"/>
          <p:nvPr/>
        </p:nvSpPr>
        <p:spPr>
          <a:xfrm>
            <a:off x="826825" y="3527650"/>
            <a:ext cx="29376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Соблюдать правила огня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без разрешения опасен для леса и лугов. Огонь может быстро перекинуться на сухую траву и уничтожить растения на большой площади.
</a:t>
            </a:r>
            <a:endParaRPr lang="en-US" sz="10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растений — общее дело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нужны каждому из нас, поэтому их сохранение зависит от законов, науки и повседневных поступков. Бережное отношение к лесам, лугам и городским посадкам делает будущее безопаснее и зеленее.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2026-05-31T20:34:05Z</dcterms:created>
  <dcterms:modified xsi:type="dcterms:W3CDTF">2026-05-31T20:34:05Z</dcterms:modified>
</cp:coreProperties>
</file>