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сокращать вычисления и понимать правила алгебры.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целым показателем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вокруг нас: зачем их учить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запись экономит место и время: ею удобно писать большие и маленькие числа, сравнивать масштабы и быстрее упрощать выражения в математике, физике, химии, информатике и измерениях.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целых показателях важно помнить три случая: повторное умножение, единица в нулевой степени и обратное число при отрицательном показателе.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случая нужно различать при работе со степенью.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с целым показателем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сколько раз число умножается само на себя. Например, 2^3 означает 2 · 2 · 2 и даёт 8.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ненулевого основания степень с нулём равна 1. Это удобно помнить как правило, которое согласуется с делением степеней.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степень не делает число отрицательным, а переводит его в дробь: 2^-2 = ½^2 = 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Положительный, нулевой и отрицательный показатель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формулы, которые чаще всего используются при преобразовании выражений со степенями, и условия, при которых они верны.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свойства складывают или вычитают показатели, другие умножают их; для дробей и деления особенно важно следить за ненулевым основанием и знаменателем.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со степенями с целым показателем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выражения со степенями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выбора нужного свойства и проверки условий.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произведения степеней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множители имеют одинаковое основание, оно сохраняется, а показатели складываются. Это позволяет заменить длинное умножение одной степенью с более крупным показателем.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отрицательными показателями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сохраняется и при отрицательных показателях, если основание не равно нулю. Например, x^5 · x^-2 = x^3.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2^3 · 2^4 = 2^7, потому что 3 и 4 складываются. Получается 128, но само правило работает быстрее, чем полный подсчёт.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a^m · a^n = a^(m+n) удобна для быстрого счёта и упрощения выражений. Главное — не смешивать разные основания в одном преобразовании.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частного степеней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вычитаются. Это помогает сократить запись и сразу увидеть, какая степень останется после деления.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показатель больше, разность становится отрицательной. Тогда выражение можно переписать в виде дроби с обратным числом.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5^2: 5^4 = 5^-2 = 1/25. Такой переход показывает, как из деления степеней получается отрицательный показатель без лишних шагов.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удобно для преобразования дробей и проверки ответов. Оно особенно важно, когда нужно перейти от дробной записи к более компактной форме.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степени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показывает плавный переход через единицу: отрицательные показатели дают дроби, нулевой — 1, а положительные быстро увеличивают значение.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по показателю на 1 меняет значение вдвое, поэтому степень удобно представлять как последовательность взаимосвязанных чисел.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свойствам степени с основанием 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степени в степень показатели не складываются, а перемножаются. Это главное правило помогает быстро преобразовывать выражения со скобками и несколькими степенями.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(3^2)^4 = 3^8, потому что 2 · 4 = 8. Такой переход особенно полезен, когда нужно упростить запись перед дальнейшими вычислениями.
</a:t>
            </a:r>
            <a:endParaRPr lang="en-US" sz="1269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 привычке складывают показатели, но это неверно. Чтобы избежать ошибки, нужно внимательно смотреть на скобки и понимать, какая именно степень возводится.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отрицательным показателем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(x^-2)^3 = x^-6. Правило работает и для отрицательных показателей, если основание не равно нулю, а знак степени меняется только после умножения.
</a:t>
            </a:r>
            <a:endParaRPr lang="en-US" sz="1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и частного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произведения в степень каждый множитель получает тот же показатель. Это удобно, когда нужно раскрыть скобки и сразу записать ответ в компактной форме.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множителей
</a:t>
            </a:r>
            <a:endParaRPr lang="en-US" sz="1275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дроби степень действует отдельно на числитель и знаменатель. Такое преобразование сохраняет смысл выражения и позволяет быстро упростить запись без лишних дробных черт.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дроби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(2x)^3 = 2^3x^3 = 8x^3, а (3/5)^2 = 3^2/5^2 = 9/25. В обоих случаях важно не потерять ни один множитель.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особенно полезны при преобразовании выражений со скобками, при проверке ответов и при переходе от длинной записи к более удобной и короткой.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026" y="1038300"/>
            <a:ext cx="423179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примеру распознать нужное свойство степени и какое преобразование должно получиться. Она помогает не смешивать разные правила.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примеру соответствует своё правило; выбрать его можно только по виду записи. Особенно важно не применять формулу «наугад» без проверки условий.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целым показателем, школьный курс алгебры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на примерах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не делает число отрицательным. Он показывает, что нужно взять обратное число к степени с тем же положительным показателем.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3^-1 = 1/3, 3^-2 = 1/9, а (2/5)^-1 = 5/2. Чем больше модуль показателя, тем меньше значение дроби.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переход: a^n и 1/a^n — это взаимно обратные записи. Такая связь помогает быстро преобразовывать выражения и избегать ошибок со знаком степени.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как обратное число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отрицательных степеней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упрощения выражений со степенями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91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нужно внимательно читать запись и выбирать именно нужное свойство, а не пытаться выполнить преобразование по привычке.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путаница между правилами для произведения, степени степени и отрицательного показателя. Значит, главная защита от ошибок — проверка формы выражения.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типичных ошибок при изучении степеней,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согласуется с делением одинаковых степеней: при сокращении остаётся единица, поэтому a^0 удобно понимать как результат такого перехода.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возведении любого ненулевого числа в нулевую степень.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целым показателем, 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 сравнение выражений
</a:t>
            </a:r>
            <a:endParaRPr lang="en-US" sz="29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выражений и определите, равны ли они. Такие задания проверяют, умеете ли вы быстро применять свойства степени без лишних вычислений.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дают одинаковый результат, если правильно применить соответствующее правило. Это хороший способ проверить знание формул и аккуратность записи.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«Свойства степени с целым показателем»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7013" y="1295150"/>
            <a:ext cx="406125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стандартной записью чисел
</a:t>
            </a:r>
            <a:endParaRPr lang="en-US" sz="2927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десяти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десяти помогают записывать большие и очень маленькие числа короче. Такая форма особенно полезна, когда нужно сравнивать значения разных масштабов.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длине, массе, времени и объёме часто встречаются числа в степенной записи. Она делает записи аккуратнее и удобнее для расчётов.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помогают переводить обычную запись числа в степенную и обратно. Это экономит время и снижает риск ошибки при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в реальных задачах
</a:t>
            </a:r>
            <a:endParaRPr lang="en-US" sz="277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описывать не только геометрические формулы, но и большие массивы данных, а также очень крупные и очень малые числа.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степени встречаются в разных областях, потому что они удобно выражают повторяющиеся множители и большие масштабы в короткой записи.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математики и межпредметных задач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степенях: коротко и 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 целым показателем помогают записывать повторное умножение, нулевую степень и обратные числа. Их свойства делают вычисления быстрее, а преобразование выражений — понятнее и аккуратнее.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2026-05-29T11:23:40Z</dcterms:created>
  <dcterms:modified xsi:type="dcterms:W3CDTF">2026-05-29T11:23:40Z</dcterms:modified>
</cp:coreProperties>
</file>