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боги, мифы и обряды управляли жизнью древних греков.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греков: боги, храмы и праздники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религия древних греков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древних греков сложились на Балканах и островах Эгейского моря во II–I тысячелетиях до н. э. Их передавали мифы, поэмы Гомера и Гесиода, а также городские обряды, а не одна священная книга.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религия была важна для греков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связывали с богами дождь, урожай, штормы, победы и неудачи. Если море было спокойным или поле давало хлеб, это считали знаком благосклонности божеств.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исполнение обряда считалось жизненно важным. Ошибка в молитве или жертвоприношении могла, по мнению греков, навредить семье, путешествию или всему городу-полису.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богам обращались перед походом, посевом, плаванием и важными семейными событиями. Религия помогала людям чувствовать защиту там, где исход был неизвестен.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правила объединяли жителей полиса. Через праздники, жертвы и общие обряды греки показывали уважение к богам и к собственному городу.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боги и их главные роли
</a:t>
            </a:r>
            <a:endParaRPr lang="en-US" sz="2246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считался верховным богом, владыкой неба, грома и молнии. Ему приписывали власть над порядком мира и судьбами людей и городов.
</a:t>
            </a:r>
            <a:endParaRPr lang="en-US" sz="1126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была богиней мудрости, справедливой войны и ремёсел. Её особенно почитали в Афинах, где она считалась защитницей города.
</a:t>
            </a:r>
            <a:endParaRPr lang="en-US" sz="1133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
</a:t>
            </a:r>
            <a:pPr algn="l" indent="0" marL="0">
              <a:lnSpc>
                <a:spcPct val="115000"/>
              </a:lnSpc>
              <a:buNone/>
            </a:pPr>
            <a:r>
              <a:rPr lang="en-US" sz="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был связан со светом, музыкой и прорицаниями. К нему обращались за советом, а его святилище в Дельфах стало знаменитым на всю Грецию.
</a:t>
            </a:r>
            <a:endParaRPr lang="en-US" sz="1011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покровительствовал морю и землетрясениям. Мореплаватели просили его о спокойном пути, а жители побережья приносили ему дары.
</a:t>
            </a:r>
            <a:endParaRPr lang="en-US" sz="1080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Деметра, Артемида и Арес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Деметра отвечала за земледелие, Артемида — за охоту и природу, а Арес — за войну. Каждый из них имел свои обряды и особые святилища.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за что отвечали главные боги и где их особенно почитали.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древних греков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были связаны с разными сторонами жизни, а их почитание имело свои главные центры.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мифам и культам Древней Греции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сопровождала греков дома, на площади и во время больших общих праздников полиса.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религия входила в жизнь греков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вера проявлялась через действия, а не только через посещение храма.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Древней Греции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проходило греческое жертвоприношение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обряда по описаниям древнегреческой религиозной практики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алтари и священные места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дом бога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считали храм жилищем божества, а не местом для большой общей молитвы. Внутри хранили статую и священные предметы, а главные действия совершали снаружи.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Алтарь под 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жертвоприношения проходили у алтаря на воздухе. Именно там зажигали огонь, произносили молитвы и приносили дары, которые могли видеть все участники обряда.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места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Священными могли быть рощи, источники, пещеры, горы и даже отдельные участки земли. Такое место связывали с конкретным богом или местным духом.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культовых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были свои важные святилища. Одни места славились храмами, другие — алтарями, а третьи — природной тишиной и древней святыней.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Дельфийский оракул и предсказания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Аполлона в Дельфах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Дельфы считались одним из главных священных центров Греции. Сюда шли люди, чтобы узнать волю Аполлона через жрицу Пифию. На вопросы отдельных людей и целых городов ждали ответ, который помогал принять важное решение.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перед большими событиями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оракулу обращались перед войной, основанием колонии или принятием нового закона. Для греков это был способ проверить, поддерживают ли боги задуманное дело. Поэтому в Дельфах часто принимали решения, важные для многих поколений.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Святилище, которое помнили веками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Дельфы известны руинами храма Аполлона и видом на горы. Но в древности это место было не только храмом, а ещё центром, где переплетались вера, политика и ожидания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показывают, что у каждого святилища был свой бог и своя особая роль.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священные центры Греции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Святилища были не одинаковыми: одни славились играми, другие — прорицаниями или тайными обрядами.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Древней Греции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праздниках греки не только молились, но и состязались, слушали музыку, смотрели представления и участвовали в торжественных шествиях.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игры в честь богов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были общим делом города: они объединяли жителей, укрепляли традиции и делали почитание богов публичным событием.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Древней Греции; условная сравнительная схема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духи, которых почитали рядом с богами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чтили Геракла, Тесея и Ахилла как выдающихся героев. После смерти их считали покровителями местности, рода или города, способными помогать живым в беде.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связывались с источниками, рощами, деревьями и горами. Они представлялись как добрые духи природы, рядом с которыми мир казался живым и одушевлённым.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покровители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мог особенно чтить своего защитника. Такие почитания помогали городу ощущать единство, а жителям — общую память о предках и важных событиях.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подвиге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становился примером мужества и верности. Его вспоминали не только в мифах, но и в обрядах, где благодарили за защиту, удачу и благополучие общины.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которые объясняли мир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Деметра и Персефона: почему меняются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Персефона уходит к Аиду, Деметра скорбит, и земля замирает. Когда дочь возвращается, богиня радуется, и природа снова оживает. Так миф объяснял смену зимы, весны и лета. На вазы и рельефы художники часто помещали сцены встречи матери и дочери.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Геракл: сила, которая служит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совершал подвиги, сражался с чудовищами и помогал людям там, где обычному человеку было не справиться. Его образ показывал, что сила ценна тогда, когда она защищает других. На рисунках его узнают по львиной шкуре, палице и напряжённой позе.
</a:t>
            </a:r>
            <a:endParaRPr lang="en-US" sz="10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мифа к общему празднику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рассказы о богах превращались в обряды и городские торжества в жизни полиса.
</a:t>
            </a:r>
            <a:endParaRPr lang="en-US" sz="9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торжественные культы богов неба от более строгих обрядов, связанных с землёй и плодородием.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 подземные культы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обрядах отражало разные представления о богах: одни связаны со светом и жизнью, другие — с землёй, смертью и плодородием.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истории Древней Греции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обращались к богам и дома, и в дороге, и на праздниках, потому что считали их участниками почти всех важных дел.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была связана религия в повседневной жизни
</a:t>
            </a:r>
            <a:endParaRPr lang="en-US" sz="256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сопровождала человека постоянно: она поддерживала семью, труд, отдых и опасные дела, объединяя частную и общественную жизнь.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Древней Греции; условная схема сфер жизни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религия изменилась в эллинистическую эпоху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вышла далеко за пределы Эллады. Вместе с ней распространялись образы богов, храмы, праздники и привычные способы почитания.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верований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Египте, Малой Азии и на Востоке греческие боги нередко отождествлялись с местными божествами. Так религия становилась более разнообразной и местной по форме.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вера и тайные культы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всё больше интересовали личная защита, спасение и тайные обряды. Религия стала не только делом города, но и внутреннего выбора человека.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Источники, по которым изучают религию греков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святилища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остаткам храмов и алтарей учёные узнают, где проходили обряды и как греки представляли дом бога. Архитектура помогает понять важность священного места.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 посвящения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надписи сообщают имена богов, даты праздников и правила жертвоприношений. Они особенно полезны, потому что часто сохраняют точные слова древних греков.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 и росписи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на вазах показывают богов, героев, процессии и жертвоприношения. По ним можно увидеть, как выглядели обряды и какие сцены особенно любили художники.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 историки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Гомер, Гесиод и древние историки сохранили мифы, рассказы о богах и описания священных обычаев. Эти тексты помогают связать находки археологов с живой традицией.
</a:t>
            </a:r>
            <a:endParaRPr lang="en-US" sz="9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 религии древних греков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Зевса, Афины, Геракла и Одиссея до сих пор вдохновляют писателей, художников и скульпторов. Греческие мифы стали частью мировой культуры.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 небе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греческих богов и героев встречаются в названиях планет, созвездий и астрономических объектов. Так древние мифы продолжают жить в современном языке науки.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Рим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многое переняли у греков: имена богов, мифы, обряды и представления о священном. Поэтому греческая религия повлияла и на древнеримскую культуру.
</a:t>
            </a:r>
            <a:endParaRPr lang="en-US" sz="1114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мифы и религиозные образы изучают на уроках истории, литературы и искусства. В музеях они помогают понять, как жили и думали древние греки.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греков соединяла мифы, обряды и жизнь полиса. Она помогала людям объяснять мир, чувствовать поддержку богов и участвовать в общих праздниках.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греков: память, которая не исчезла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2026-06-02T04:56:34Z</dcterms:created>
  <dcterms:modified xsi:type="dcterms:W3CDTF">2026-06-02T04:56:34Z</dcterms:modified>
</cp:coreProperties>
</file>