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совете и совет на 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вежливо спрашивать и давать совет по-английски.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дома и среди друзей совет помогает начать разговор, показать уважение и быстро получить полезный ответ. Особенно часто он нужен перед контрольной, при выборе кружка, споре или трудном задании.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совет восьмикласснику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помогает строить короткие школьные диалоги без резких формулировок.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темы есть две главные речевые функции: попросить совет и вежливо его дать.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урока английского языка для 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для просьбы и совета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просьбы о совете и для ответа с советом в школьных ситуациях.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нейтральные фразы подходят для обычного общения, а более мягкие варианты звучат тактичнее и дружелюбнее.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asking for advice / giving advice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вежливый разговор о совете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коротко называет ситуацию: трудность, сомнение или неудобство. Это помогает собеседнику сразу понять, о чём идёт речь, и настроиться на спокойный разговор.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о совете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вежливая просьба: What should I do? или Can you help me? Такая реплика не давит на собеседника и оставляет ему свободу ответа.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Мягкий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обычно используют should, could или If I were you. Эти формы звучат дружелюбно и предлагают решение, а не приказ.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ученик благодарит собеседника: Thanks, that helps. Такой финал делает диалог естественным, вежливым и логически завершённым.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фразу в 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между просьбой о совете и вежливым советом в зависимости от ситуации и собеседника.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35470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2667" y="2293800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способы попросить совет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I do?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понятный и прямой вопрос. Он подходит, когда нужна короткая помощь в обычной школьной ситуации и важно быстро начать разговор.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me?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звучит дружелюбно и универсально. Она уместна, если ученик не только просит совет, но и ожидает поддержки или объяснения.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advise me?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вежливый вариант, который часто звучит спокойнее и официальнее. Он подходит, когда ситуация серьёзнее или нужно показать уважение к собеседнику.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think I should do?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форма делает просьбу мягче. Она помогает в личных или сложных случаях, когда важно не торопить собеседника и услышать обдуманный ответ.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need some advice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 ясное начало разговора. Оно удобно, когда ученик хочет сразу обозначить проблему и перейти к обсуждению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совет на английском языке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/ In my opinion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начала показывают, что говорящий не навязывает решение. Совет звучит спокойно и уважительно, особенно если тема личная или требует осторожности.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помогает предложить личный взгляд на ситуацию. Оно очень полезно в школьных диалогах, потому что совет звучит мягко и по-дружески.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you should / You could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варианты звучат менее категорично, чем прямой приказ. Они подходят для обсуждения выбора, домашнего задания или конфликта с одноклассником.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слишком жёсткая для обычного разговора. В дружеском общении и в школьных ситуациях её используют реже, чем should или could.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форма, тем естественнее она звучит в общении с друзьями и одноклассниками.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разговоров чаще выбирают советы с низкой категоричностью: они звучат вежливо и не давят на собеседника.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степени категоричности советов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совета: от жёсткого к мягкому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 типичных школьных ситуаций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You should make a plan or You could ask your teacher for help. Такой совет помогает разбить задачу на шаги и не теряться.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 одноклассником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фразы: Why don’t you talk calmly? или If I were you, I’d explain your point. Они помогают снизить напряжение и сохранить уважительный тон.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посоветовать: You should revise the rules and take a short break. Такой ответ поддерживает ученика и помогает справиться с тревогой.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после нагрузок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звучит: You could rest for a while and drink some water. Совет остаётся простым, понятным и связанным с реальной ситуацией.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в проекте или соревновании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 сказать: Why don’t you try again and ask what went wrong? Такой совет помогает не сдаваться и спокойно искать следующий шаг.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фразу по ситуации и собеседнику: учитель, взрослый, друг или одноклассник.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ситуация, тем точнее и длиннее должна быть реплика; в дружеском разговоре лучше звучат короткие и простые модели.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по теме asking for/giving advice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 неформальный стиль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проблему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worried показывает, что ученик переживает из-за результата или разговора. Оно помогает сразу понять, почему нужен совет и насколько серьёзно воспринимается ситуация.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confused или unsure, он подчёркивает, что не видит правильного решения. Такая лексика особенно полезна, если нужно выбрать между двумя вариантами.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nervous и stressed хорошо подходят для описания состояния перед контрольной, выступлением или важным разговором. Они делают просьбу о совете более точной и естественной.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upset, это помогает показать, что проблема затронула чувства, а не только планы. Такой оттенок делает ответ собеседника более внимательным и сочувственным.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причиной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слово лучше работает вместе с коротким объяснением: homework, test, argument, choice. Тогда собеседник быстрее понимает не только настроение, но и причину обращения за советом.
</a:t>
            </a:r>
            <a:endParaRPr lang="en-US" sz="14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диалог о совете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для школьного диалога: от приветствия к благодарности.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because помогает объяснить причину совета. После неё удобно добавить простое обоснование: why это действие полезно, безопасно или помогает не забыть правило.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 показывает результат или вывод. Оно делает совет понятным: сначала причина, затем действие, которое стоит выполнить, чтобы улучшить ситуацию.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if особенно полезна в условных советах. Она позволяет показать, что произойдёт при определённом выборе, и делает реплику более логичной и аккуратной.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after that помогает выстроить порядок шагов. С ним совет звучит как понятный план: сначала одно действие, затем следующее, без лишней путаницы.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also добавляет ещё один полезный шаг или мысль. Оно помогает расширить совет, не повторяя одно и то же, и делает ответ более содержательным.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Связки, которые делают совет понятнее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советах и правильные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в модальных конструкциях и выборе глагола advice/advise.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формой после модальных глаголов и различием между advice и advise; эти ошибки легко исправляются по образцу.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8 класса при употреблении модальных глаголов и советов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школьной практики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кружка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знает, какой кружок выбрать. Друг отвечает: If I were you, I’d try the science club first. Это звучит мягко и помогает принять решение.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говорит, что волнуется перед тестом. Собеседник отвечает: You should revise the rules and make a short plan. Затем звучит благодарность: Thanks, that helps.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Ссора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школьник описывает конфликт и спрашивает, что делать. В ответ слышит: You could talk to him after class and stay calm. Диалог завершает короткое thank you.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задание кажется трудным, диалог может звучать так: Can you help me? — You should start with the easiest exercise. Такая модель подходит для урока и тренировки.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воспринимаются советы, где есть конкретное действие: что сделать сначала и зачем это поможет.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убедительные советы сочетают ясность и вежливость; общие фразы без шага и причины выглядят слабее и менее полезно.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учебных примеров по теме asking for/giving advice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советы звучат наиболее убедительно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630" y="2003550"/>
            <a:ext cx="262688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готовый диалог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начинается ли диалог с понятного вопроса или короткой фразы о помощи. Без этого собеседнику трудно понять, что именно нужно обсудить.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мягкий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должен звучать вежливо и спокойно. Подойдут should, could или If I were you; слишком резкие и приказные слова лучше убрать.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диалог заканчивается благодарностью или коротким прощанием. Это делает разговор естественным, показывает уважение к собеседнику и логично завершает обмен репликами.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 для запоминания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need some advice about… подходит, когда нужно коротко назвать тему: homework, friends, hobby or club. Она звучит ясно и помогает быстро начать диалог.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What should I do if…? полезна в ситуациях, где есть условие или сомнение. С ней легко спросить о возможном решении без лишних слов.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If I were you, I’d… делает ответ дружелюбным и осторожным. Она подходит, когда не хочется звучать слишком категорично и нужно предложить разумный шаг.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You could try… удобно для школьных разговоров, потому что сразу подсказывает действие. После него можно добавить короткую причину или результат.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Thanks, that helps. закрывает диалог и показывает, что совет был полезен. Её легко использовать в любом коротком разговоре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Советы, которые помогают говорить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asking for and giving advice учит не только словам, но и вежливому тону. Если помнить about should, could, Why don’t you… и If I were you… диалог получится естественным и понятным.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2026-05-31T06:41:25Z</dcterms:created>
  <dcterms:modified xsi:type="dcterms:W3CDTF">2026-05-31T06:41:25Z</dcterms:modified>
</cp:coreProperties>
</file>