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как наука о наследственности и изменчивости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объясняют, почему признаки передаются и изменяются у 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Менделя к геномной эпохе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началась с опытов Менделя на горохе, а затем прошла путь до анализа ДНК, хромосом и целых геномов. Сегодня она помогает понимать наследование, лечить болезни и развивать селекцию, биотехнологию и молекулярную биологию.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геном и генетическая информация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единица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инструкция для синтеза белка или функциональной РНК. Именно через работу генов наследственные признаки получают молекулярную основу.
</a:t>
            </a:r>
            <a:endParaRPr lang="en-US" sz="1281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геном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представляет собой полный набор наследственного материала организма. У человека лишь часть ДНК кодирует белки, а значительная доля связана с регуляцией и организацией работы генов.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записана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хранится в последовательности нуклеотидов, то есть в порядке азотистых оснований. Этот порядок определяет, какие молекулы будут синтезированы клеткой и как проявится признак.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проявляется не напрямую, а через клеточные механизмы синтеза белка. Поэтому один и тот же ген может давать разные эффекты в зависимости от условий и регуляции.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как молекулярной основы наследственности
</a:t>
            </a:r>
            <a:endParaRPr lang="en-US" sz="1826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 двух антипараллельных цепей, закрученных в двойную спираль. Такая организация делает хранение наследственной информации устойчивым и удобным для копирования перед делением клетки.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дезоксирибозу, остаток фосфорной кислоты и одно из четырёх оснований: аденин, тимин, гуанин или цитозин. Из их последовательности складывается генетический текст.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соединяются строго по парам: А с Т и Г с Ц. Благодаря комплементарности одна цепь служит матрицей для построения другой, что лежит в основе репликации ДНК.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в хромосому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ДНК не лежит свободно, а компактно упакована с белками в хромосомы. Это позволяет разместить длинные молекулы в ядре и точно распределить их при делении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собственные геномы органелл дополняют ядерную ДНК и обеспечивают автономную работу митохондрий, а у растений — ещё и хлоропластов.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наследственный материал в клетке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наследственного материала сосредоточена в ядре, но органеллы тоже несут важную генетическую информацию; доли на диаграмме схематичны.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биологии; точные доли зависят от типа клетки и 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 наследование признаков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первого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все гибриды первого поколения обычно одинаковы по проявлению признака. Это связано с тем, что доминантный аллель подавляет рецессивный в гетерозиготе.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во втором поколении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признаки распределяются в определённых соотношениях, потому что аллели расходятся при образовании гамет. Именно это расщепление Мендель использовал для формулировки своих законов.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в разных хромосомах, они наследуются независимо друг от друга. Благодаря этому возможно большое разнообразие комбинаций признаков у потомков.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помогают предсказывать результаты скрещиваний и понимать, как передаются доминантные и рецессивные признаки. Эти правила остаются основой генетического анализа и 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наследственной информации: от ДНК к признаку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и факторы, влияющие на итоговый фенотип.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 свойство живых организмов
</a:t>
            </a:r>
            <a:endParaRPr lang="en-US" sz="230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 изменениями генетического материала или с новыми комбинациями аллелей при половом размножении. Такие изменения могут передаваться потомкам и влиять на признаки поколения.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возникает под действием условий среды и не изменяет последовательность ДНК. Поэтому приобретённые особенности обычно не передаются следующим поколениям, хотя и могут сильно менять внешний вид и состояние организма.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ошибки копирования ДНК или воздействие мутагенов повышают вероятность мутаций. К мутагенам относят, например, некоторые химические вещества, физические факторы и излучение.
</a:t>
            </a:r>
            <a:endParaRPr lang="en-US" sz="965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мутации зависит от того, какой участок изменён и насколько важен этот участок для работы клетки. Изменения могут быть нейтральными, вредными и, реже, полезными.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28969"/>
            <a:ext cx="4646100" cy="18129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мутаций и их биологические последствия
</a:t>
            </a:r>
            <a:endParaRPr lang="en-US" sz="227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генетики; примеры общеприняты в биологии и медицине.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каком уровне происходит изменение наследственного материала и к чему оно может привести.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масштаб изменения, тем выше вероятность серьёзных нарушений в работе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обычно содержится 46 хромосом, объединённых в 23 пары. Из них 22 пары — аутосомы, а одна пара определяет пол. Именно этот набор составляет основу кариотипа и позволяет сравнивать хромосомный состав разных людей.
</a:t>
            </a:r>
            <a:endParaRPr lang="en-US" sz="97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хромосом как норма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Кариограмма располагает хромосомы по размеру, форме и положению центромеры, чтобы было легче заметить отклонения. Такая схема помогает увидеть лишние или отсутствующие хромосомы, а также крупные перестройки, которые не всегда заметны по внешним признакам.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кариограмма
</a:t>
            </a:r>
            <a:endParaRPr lang="en-US" sz="142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кариотипа имеет значение для диагностики наследственных нарушений и оценки репродуктивных рисков. Сравнение кариотипов мужчины и женщины показывает различия в половых хромосомах, а метафазные хромосомы дают наиболее чёткую картину для исследования.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анализ кариотипа
</a:t>
            </a:r>
            <a:endParaRPr lang="en-US" sz="131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кариотип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особенно важно для болезней, где своевременная терапия и диета или поддержка функций организма заметно уменьшают риск осложнений.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и примеры их проявления
</a:t>
            </a:r>
            <a:endParaRPr lang="en-US" sz="232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наследственные нарушения затрагивают разные системы организма, но общий принцип один: чем раньше установлен диагноз, тем выше эффективность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медицинской генетики.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генетических исследований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проследить, как признаки наследуются в потомстве после скрещивания организмов. Метод особенно важен для выявления закономерностей доминирования, расщепления и независимого наследования.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анализ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 анализа передачи признака в семье на протяжении нескольких поколений. По схеме родства можно определить тип наследования и оценить вероятность проявления признака у потомков.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возможность быстро увеличить нужный участок ДНК и обнаружить даже малое количество наследственного материала. Метод широко применяют в диагностике инфекций и поиске мутаций.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определить точную последовательность нуклеотидов в ДНК или РНК. Благодаря этому можно находить конкретные изменения в генах и сравнивать геномы разных организмов.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набор хромосом под микроскопом и помогает выявлять их число, форму и крупные перестройки. Метод особенно полезен при диагностике хромосомных нарушений.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выявляют разные методы генетического анализа
</a:t>
            </a:r>
            <a:endParaRPr lang="en-US" sz="246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генетики решают разные задачи: одни выявляют наследование в семье, другие — изменения в ДНК и хромосомах.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родословные показывают закономерность, кариотипирование — крупные нарушения, ПЦР и секвенирование — детали на уровне ДНК.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медицине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помогает обнаружить ряд наследственных заболеваний в первые дни жизни. Это дает возможность начать лечение до развития тяжелых симптомов и необратимых нарушений.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Пренатальная диагностика и анализ носительства мутаций позволяют оценить вероятность рождения ребенка с генетическим заболеванием и заранее обсудить медицинские решения с семьей.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учитывает особенности генов, влияющих на действие лекарств. Такой подход помогает выбирать более эффективные и безопасные препараты для конкретного пациента.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неонатальный скрининг применяется для раннего выявления ряда наследственных болезней, что особенно важно при состояниях, где успех лечения зависит от времени начала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сельском хозяйстве и селекции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начинается с отбора организмов, которые уже обладают полезными свойствами. Генетические знания помогают понимать, какие признаки надежно передаются потомству и как закрепить их в поколении.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разных форм позволяет сочетать ценные признаки в одном потомстве. Такой подход используют для получения сортов и пород с более высокой продуктивностью, устойчивостью и качеством.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создавать растения, устойчивые к вредителям, засухе и болезням. Это повышает урожайность и снижает потери, связанные с неблагоприятными условиями среды.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ускоряют отбор нужных особей, потому что позволяют оценивать наследственный материал без длительного ожидания внешних признаков. Это делает селекцию точнее и эффективнее.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 биоэтические вопросы современной генетики
</a:t>
            </a:r>
            <a:endParaRPr lang="en-US" sz="1884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изучает не отдельный ген, а весь геном целиком, включая регуляторные участки и взаимодействия между генами. Это помогает понять, как формируются сложные признаки организма.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секвенирование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чтения ДНК резко ускорило анализ наследственного материала. Теперь можно сопоставлять большие объемы данных и находить связи между вариантами генов и свойствами организма.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относится к чувствительным личным данным. Ее хранение и использование требуют строгой конфиденциальности, чтобы исключить неправомерный доступ и возможную дискриминацию.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дискуссию вызывают редактирование эмбрионов, равный доступ к диагностике и лечению, а также допустимые пределы вмешательства в наследственные программы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проводится генетический анализ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лабораторный маршрут: от образца до заключения специалиста с обязательной защитой данных пациента.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наборе генов признаки могут заметно различаться, потому что их реализация зависит от питания, режима, нагрузок и условий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не определяет всё полностью
</a:t>
            </a:r>
            <a:endParaRPr lang="en-US" sz="232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сложных признаков формируется совместно генами и средой, поэтому наследственность задает предрасположенность, а не жесткий итог.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значения носят учебный относительный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генетики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точно описывать наследование, строение генетического материала и проявление признаков в организме.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позволяют различать наследственный материал, его варианты и внешний результат работы генов в 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понять жизнь на уровне причины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связывает молекулы ДНК, работу клеток и признаки организма, объясняя наследование, изменчивость и возможности современной медицины, селекции и биотехнологии.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2026-06-01T23:15:49Z</dcterms:created>
  <dcterms:modified xsi:type="dcterms:W3CDTF">2026-06-01T23:15:49Z</dcterms:modified>
</cp:coreProperties>
</file>