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Видообразование: общая характеристика и ключевые аспекты
</a:t>
            </a:r>
            <a:endParaRPr lang="en-US" sz="2201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формирования новых видов и повышения биологического разнообразия природы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возникновения видов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вида сочетает морфологию, генетику и поведение. Исследования Дарвина заложили основу, современные методы расширяют понимание эволюционных процессов.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Морфологический критерий оценивает уникальные внешние особенности, позволяющие отличать один вид от другого по форме, размеру и строению тела.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критерий базируется на способности особей скрещиваться и давать плодотворное потомство, подтверждая генетическую совместимость.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критерий включает анализ кариотипа и геномных различий, что помогает разделить виды с минимальными внешними отличиями.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Эколого-географический критерий учитывает специфическую экологическую нишу и территориальное распределение вида, влияющее на его жизнедеятельность.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определения вида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наследственных изменений повышает генетическое разнообразие, что ускоряет процесс адаптации и способствует возникновению новых видов.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Комбинации аллелей, формируемые при половом размножении и рекомбинации генов, способствуют появлению новаторских признаков у организмов.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создают новые вариации наследственного материала, закрепляя отличия между популяциями и являясь источником эволюционной изменчивости.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основы изменчивости и видообразования
</a:t>
            </a:r>
            <a:endParaRPr lang="en-US" sz="196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9052"/>
            <a:ext cx="4156500" cy="18184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7150" y="1089016"/>
            <a:ext cx="4156500" cy="18184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географической изоляции в аллопатрическом видообразовании
</a:t>
            </a:r>
            <a:endParaRPr lang="en-US" sz="2442" dirty="0"/>
          </a:p>
        </p:txBody>
      </p:sp>
      <p:sp>
        <p:nvSpPr>
          <p:cNvPr id="9" name="Text 2"/>
          <p:cNvSpPr txBox="1"/>
          <p:nvPr/>
        </p:nvSpPr>
        <p:spPr>
          <a:xfrm>
            <a:off x="280350" y="3171599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Барьер и эволюция украшенных овсянок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Географический барьер – ледник – отделил популяции овсянок в России и Турции. Изоляция препятствовала обмену генами, что привело к формированию самостоятельных видов с уникальными признаками.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07150" y="3165600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разрыва ареала на разнообразие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 реки становятся физическими помехами для миграции. Это способствует развитию генетических расхождений и способствует появлению новых видов вследствие ограниченного скрещивания.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028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мутаций в популяциях без пространственной изоляции стимулирует появление репродуктивных барьеров на генетическом уровне.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70254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симпатрического видообразования
</a:t>
            </a:r>
            <a:endParaRPr lang="en-US" sz="2319" dirty="0"/>
          </a:p>
        </p:txBody>
      </p:sp>
      <p:sp>
        <p:nvSpPr>
          <p:cNvPr id="9" name="Text 3"/>
          <p:cNvSpPr txBox="1"/>
          <p:nvPr/>
        </p:nvSpPr>
        <p:spPr>
          <a:xfrm>
            <a:off x="25119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специализация приводит к адаптации организмов к различным ресурсам или условиям в одной среде, разделяя популяции.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210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Половая изоляция возникает из-за изменения брачного поведения или времени размножения, препятствуя скрещиванию даже на общей территории.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9301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служат мухи Rhagoletis, развивающиеся на разных растениях, демонстрирующие четкое разделение внутри одной географии.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4527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Предзиготические барьеры включают различия в брачном поведении, временные сдвиги размножения и несовместимость половых органов, предотвращая оплодотворение.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1650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Постзиготические барьеры проявляются в виде гибридной нежизнеспособности или бесплодия потомства, что исключает дальнейшее распространение генов.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8772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изоляция возникает при разделении популяций природными препятствиями, что блокирует обмен генами и способствует дивергенции.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изоляции при видообразовании
</a:t>
            </a:r>
            <a:endParaRPr lang="en-US" sz="220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043175" y="1301875"/>
            <a:ext cx="5056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65%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2043175" y="2105475"/>
            <a:ext cx="5056500" cy="7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модификаций организмов обусловлены естественным отбором для приспособления к среде.
</a:t>
            </a:r>
            <a:endParaRPr lang="en-US" sz="1754" dirty="0"/>
          </a:p>
        </p:txBody>
      </p:sp>
      <p:sp>
        <p:nvSpPr>
          <p:cNvPr id="7" name="Text 3"/>
          <p:cNvSpPr txBox="1"/>
          <p:nvPr/>
        </p:nvSpPr>
        <p:spPr>
          <a:xfrm>
            <a:off x="2040975" y="3005075"/>
            <a:ext cx="50751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биологических изменений формируется благодаря отбору благоприятных признаков, что усиливает различия между видами.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2040975" y="3856025"/>
            <a:ext cx="5056500" cy="1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 эволюционной биологии, 2022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Палеонтологический журнал, 2023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образования видов в истории Земли
</a:t>
            </a:r>
            <a:endParaRPr lang="en-US" sz="222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Периодыообразования связаны с экологическими изменениями, стимулирующими эволюционный взрыв или вымирания.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Пиковые фазы совпадают с экологической экспансией, подтверждая связь между изменением среды и видообразованием.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2405445"/>
            <a:ext cx="4156500" cy="23705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7150" y="2405398"/>
            <a:ext cx="4156500" cy="23705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факторы в видообразовании цихлид африканских озёр
</a:t>
            </a:r>
            <a:endParaRPr lang="en-US" sz="2442" dirty="0"/>
          </a:p>
        </p:txBody>
      </p:sp>
      <p:sp>
        <p:nvSpPr>
          <p:cNvPr id="9" name="Text 2"/>
          <p:cNvSpPr txBox="1"/>
          <p:nvPr/>
        </p:nvSpPr>
        <p:spPr>
          <a:xfrm>
            <a:off x="280350" y="1100007"/>
            <a:ext cx="4156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 озере Виктория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озере Виктория существует свыше 200 видов цихлид, отличающихся по стратегии питания и поведению. Разнообразие создаётся через адаптацию к специфическим ресурсам и условиям водоёма.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707150" y="1095550"/>
            <a:ext cx="4156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Экосистемная ниша в озере Малави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Цихлиды озера Малави специализируются на разных участках среды, что снижает конкуренцию. В результате развивается уникальное видообразование с множеством экологических форм.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Парапатрическое видообразование возникает на границах соседних ареалов, где популяции частично изолированы, но все ещё взаимодействуют через ограниченный обмен генами.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зонах контакта часто формируются гибридные группы с промежуточными признаками, что отражает сложность генетического обмена и адаптационные различия.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Хорошим примером служат луговые и лесные мыши, чьи популяции адаптированы к разным условиям и создают гибридную зону на границе своих ареалов.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способствует устойчивому дивергенционному движению за счет комбинации частичной изоляции и периодических контактов между группами.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Парапатрическое видообразование: особенности и примеры
</a:t>
            </a:r>
            <a:endParaRPr lang="en-US" sz="179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2000" y="701100"/>
            <a:ext cx="4303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Полиплоидия как механизм быстрого видообразования у растений
</a:t>
            </a:r>
            <a:endParaRPr lang="en-US" sz="1646" dirty="0"/>
          </a:p>
        </p:txBody>
      </p:sp>
      <p:sp>
        <p:nvSpPr>
          <p:cNvPr id="7" name="Text 1"/>
          <p:cNvSpPr txBox="1"/>
          <p:nvPr/>
        </p:nvSpPr>
        <p:spPr>
          <a:xfrm>
            <a:off x="4785975" y="1707000"/>
            <a:ext cx="40881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Полиплоидия — увеличение числа хромосом кратно нормальному набору, широко распространенное явление среди цветковых растений. Этот процесс зачастую приводит к немедленной репродуктивной изоляции.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85975" y="3215100"/>
            <a:ext cx="40881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полиплоидии возникает новый вид, генетически несовместимый с исходной популяцией. Примером служит пшеница мягкая, возникшая путём естественного удвоения хромосом.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493250" y="1204700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дрейф проявляется в случайных изменениях частот аллелей, что особенно заметно в малочисленных изолированных популяциях, где случайные события оказывают значимое влияние.
</a:t>
            </a:r>
            <a:endParaRPr lang="en-US" sz="1145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68355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дрейф как фактор видообразования
</a:t>
            </a:r>
            <a:endParaRPr lang="en-US" sz="2130" dirty="0"/>
          </a:p>
        </p:txBody>
      </p:sp>
      <p:sp>
        <p:nvSpPr>
          <p:cNvPr id="9" name="Text 3"/>
          <p:cNvSpPr txBox="1"/>
          <p:nvPr/>
        </p:nvSpPr>
        <p:spPr>
          <a:xfrm>
            <a:off x="1493250" y="29364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небольших островах дрейф может способствовать быстрой дивергенции и возникновению новых видов, формируя уникальные генетические комплексы.
</a:t>
            </a:r>
            <a:endParaRPr lang="en-US" sz="1168" dirty="0"/>
          </a:p>
        </p:txBody>
      </p:sp>
      <p:sp>
        <p:nvSpPr>
          <p:cNvPr id="10" name="Text 4"/>
          <p:cNvSpPr txBox="1"/>
          <p:nvPr/>
        </p:nvSpPr>
        <p:spPr>
          <a:xfrm>
            <a:off x="5930400" y="20705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пример — гавайские фруктовые мушки, у которых из одного предка за счет дрейфа и изоляции образовалось множество самостоятельных видов.
</a:t>
            </a:r>
            <a:endParaRPr lang="en-US" sz="116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580781"/>
            <a:ext cx="4646100" cy="21550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особенности пяти способов видообразования по изоляции, механизмах, популяционной структуре, темпам и примерам.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из современных эволюционных исследований
</a:t>
            </a:r>
            <a:endParaRPr lang="en-US" sz="709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форм видообразования
</a:t>
            </a:r>
            <a:endParaRPr lang="en-US" sz="2305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формы видообразования различаются по уровню изоляции и механизмам, что способствует разнообразию способов эволюции.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Гибридогенное видообразование: возникновение и примеры
</a:t>
            </a:r>
            <a:endParaRPr lang="en-US" sz="1645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Гибридная зона — это место встречи близких видов, где происходит регулярное скрещивание с формированием гибридного потомства, сочетающего признаки обоих родителей.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гибридизация лягушек Pelophylax lessonae и Pelophylax esculentus, где стабильно поддерживается гибридная популяция с уникальными наследственными особенностями.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028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последовательностей ДНК помогает выявлять генетические различия между видами и оценивать время их дивергенции с высокой точностью.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70254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методы в исследовании видообразования
</a:t>
            </a:r>
            <a:endParaRPr lang="en-US" sz="1898" dirty="0"/>
          </a:p>
        </p:txBody>
      </p:sp>
      <p:sp>
        <p:nvSpPr>
          <p:cNvPr id="9" name="Text 3"/>
          <p:cNvSpPr txBox="1"/>
          <p:nvPr/>
        </p:nvSpPr>
        <p:spPr>
          <a:xfrm>
            <a:off x="25119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геномов и генетическая маркировка позволяют обнаруживать гены, влияющие на адаптацию и механизмы репродуктивной изоляции.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210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Филогенетические деревья, построенные на основании молекулярных данных, реконструируют эволюционные связи между видами и их предками.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9301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методы становятся ключевыми в изучении механизмов видообразования, помогая разграничить близкородственные и скрытые виды.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9052"/>
            <a:ext cx="4156500" cy="18184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7150" y="1089016"/>
            <a:ext cx="4156500" cy="18184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доказательства видообразования
</a:t>
            </a:r>
            <a:endParaRPr lang="en-US" sz="2442" dirty="0"/>
          </a:p>
        </p:txBody>
      </p:sp>
      <p:sp>
        <p:nvSpPr>
          <p:cNvPr id="9" name="Text 2"/>
          <p:cNvSpPr txBox="1"/>
          <p:nvPr/>
        </p:nvSpPr>
        <p:spPr>
          <a:xfrm>
            <a:off x="280350" y="3171599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Археоптерикс — переходная форма между рептилиями и птицами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Археоптерикс сочетает черты рептилий и птиц, подтверждая эволюционный переход. Эта находка показывает постепенное развитие крыльев и перьевого покрова, важные этапы видообразования.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07150" y="3165600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виды динозавров в последовательных слоях пород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Фоссилии динозавров из разных слоёв демонстрируют морфологическую эволюцию с течением времени. Эти последовательные находки иллюстрируют постепенный процесс формирования новых видов.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деятельность изменяет природные ареалы, что приводит к фрагментации популяций и новым путям видообразования через изоляцию или гибридизацию.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потепление изменяет условия обитания, создавая новые экологические ниши и способствуя ускоренному формированию адаптивных форм.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Интродукция чужеродных видов может как стимулировать дивергенцию, так и вызывать исчезновение местных видов из-за конкуренции и гибридизации.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— новый вид комаров, возникший в лондонском метро, демонстрирует влияние антропогенных факторов на современное видообразование.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факторы влияния на процессы видообразования
</a:t>
            </a:r>
            <a:endParaRPr lang="en-US" sz="171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774"/>
            <a:ext cx="3816600" cy="33432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и значение видообразования для биосферы
</a:t>
            </a:r>
            <a:endParaRPr lang="en-US" sz="1698" dirty="0"/>
          </a:p>
        </p:txBody>
      </p:sp>
      <p:sp>
        <p:nvSpPr>
          <p:cNvPr id="7" name="Text 2"/>
          <p:cNvSpPr txBox="1"/>
          <p:nvPr/>
        </p:nvSpPr>
        <p:spPr>
          <a:xfrm>
            <a:off x="280350" y="1328309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видообразования в поддержании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Видообразование обеспечивает формирование разнообразных экологических ниш, что повышает устойчивость экосистем и поддерживает стабильность биологических цепей.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280350" y="2950930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успехи и адаптация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виды способствуют адаптации к изменяющимся условиям, обеспечивая эволюционный прогресс и сохранение баланса в биосфере.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изучения видообразования
</a:t>
            </a:r>
            <a:endParaRPr lang="en-US" sz="2648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процессов видообразования раскрывает механизмы эволюции и биоразнообразия, что критично для охраны природы, биотехнологий и оценки последствий глобальных изменений климата.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2026-05-10T05:02:32Z</dcterms:created>
  <dcterms:modified xsi:type="dcterms:W3CDTF">2026-05-10T05:02:32Z</dcterms:modified>
</cp:coreProperties>
</file>