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Америка: эпоха перемен (вторая половина XIX — начало XX в.)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Политика, экономика и культура региона на пути независимости и модернизации.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перемен: независимость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освобождением от колониального господства начался тяжёлый путь создания национальных государств. Политические разногласия и экономические трудности стали главными преградами для стабильного развития региона.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отделения завершился рождением новых республик на территории Латинской Америки, монархии постепенно уступали место республикам.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национальных границ и начало формирования национальной идентичности сопровождались внутренними конфликтами и политической борьбой.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республик и переход к новым формам правления, в том числе конституционным, при сохранении политической нестабильности.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Первой мировой войны Латинская Америка имела более 20 независимых государств с преобладающими республиканскими системами.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независимых государств и смена режимов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Каудильо и нестабильность: особенности политической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Монархии исчезли, уступив место временным военным режимам и слабым демократиям, что замедляло устойчивое политическое развитие.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интенсивная политическая нестабильность наблюдалась в Аргентине, Мексике и Колумбии, где локальные вожди боролись за влияние.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и конфликты стали постоянной нормой, подрывая институты демократии и усиливая роль армии в политике.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лидеры, называемые каудильо, часто захватывали власть с помощью переворотов, что приводило к частой смене правительства в странах региона.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землевладельцы усиливали контроль над плодородными землями, что заставляло крестьян и коренное население покидать свои отчиины. Это привело к социальной напряжённости и миграции в города.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Обострение конфликта за землю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в крупных городах изменило экономическую структуру, создав новые рабочие места, но усилив социальное расслоение между хозяевами и рабочим классом.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индустриализации в городах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Капиталистические методы управления привели к вытеснению традиционных общинных структур и породили новые классы с разным уровнем доходов и влияния.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капиталистических форм хозяйствования
</a:t>
            </a:r>
            <a:endParaRPr lang="en-US" sz="1155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изменения: вызовы и трансформации
</a:t>
            </a:r>
            <a:endParaRPr lang="en-US" sz="231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и Бразилия стали ведущими поставщиками мяса и зерновых на мировой рынок, что обеспечило развитие фермерства и инфраструктуры в сельских районах.
</a:t>
            </a:r>
            <a:endParaRPr lang="en-US" sz="835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в производстве и экспорте пищи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 специализировалась на производстве сахара, что требовало больших плантаций и рабочих рук, влияя на социальную структуру и экономику острова.
</a:t>
            </a:r>
            <a:endParaRPr lang="en-US" sz="872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сахарного тростника с Кубы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Чили заняла лидирующее место в добыче меди и селитры, важных для мировой промышленности, что вызывало инвестиции из-за рубежа и изменения в экономической политике страны.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меди и селитры в Чили
</a:t>
            </a:r>
            <a:endParaRPr lang="en-US" sz="1106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экономика: основные направления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1870 по 1914 год длина железнодорожных путей выросла в десять раз, что значительно ускорило движение товаров и пассажиров.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тысяч км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железных дорог обеспечили транспортную интеграцию региона к 1914 году.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инфраструктуре Латинской Америки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США в Латинской Америке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Доктрина Монро провозглашала предупреждение европейским державам не вмешиваться в дела западного полушария, укрепляя политическое присутствие США.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Постройка Панамского канала в 1904 году усилила стратегическое и экономическое влияние Америки в регионе и во всём мире.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активно вмешивались во внутренние дела некоторых стран, таких как Куба и Пуэрто-Рико, поддерживая свои политические и экономические интересы.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620194"/>
            <a:ext cx="4332300" cy="246941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экономическое присутствие и политика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внешних долгов и направления инвестиций европейских держав в страны Латинской Америки к 1900 году.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инвестиции способствовали инфраструктурному росту, но увеличивали внешнюю зависимость региона.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обзор Латинской Америки, 1900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 стала ключевым социальным событием, которое стимулировало аграрные реформы и политические перемены, включая переход к республиканскому строю.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 тысяч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освобождены благодаря закону «Золотая грамота» 1888 года.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Бразилии
</a:t>
            </a:r>
            <a:endParaRPr lang="en-US" sz="3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с середины XIX века в Латинскую Америку прибыли около 13 миллионов европейцев, главным образом из Италии, Испании и Германии. Они изменили демографический облик и ускорили культурное разнообразие региона.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миллионов мигрантов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мигранты привнесли новые технологии и опыт, что способствовало появлению фабрик и росту образовательных учреждений. Их труд стал важным фактором экономического прогресса.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промышленности и образования
</a:t>
            </a:r>
            <a:endParaRPr lang="en-US" sz="1285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европейских традиций с местными обычаями сформировало уникальную культурную атмосферу. Это влияние заметно в языке, музыке, кухне и общественной жизни многих стран Латинской Америки.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многонациональной культуры
</a:t>
            </a:r>
            <a:endParaRPr lang="en-US" sz="1163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миграция и ее влияние на регион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революция: борьба за перемены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началась из-за огромного социального неравенства и диктатуры Порфирио Диаса, вызывая массовое недовольство среди крестьян и рабочих слоёв.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 гражданские столкновения привели к разрушению старой системы, побуждая формирование нового политического курса в стране.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была принята новая конституция, заложившая основы аграрной реформы, прав рабочих и демократических институтов, важнейших для социальной модернизации.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на политической карте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в Латинской Америке сформировалось множество новых республик, сменилось множество режимов, что способствовало развитию конституционных форм правления.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Аргентина, Бразилия и Чили утвердили свои государственные границы и усилили политическую самостоятельность, переживая периоды как демократии, так и временных диктатур.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и рост экономики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железных дорог значительно выросла, улучшив связь между регионами и стимулировав экспорт сельхозпродукции и сырья.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инфраструктуры свидетельствует о экономическом подъёме и интеграции региональных рынков в мировую экономику.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транспортные отчёты,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инвестиции и экономическая зависимость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Корпорации, например United Fruit Company, активно финансировали добычу полезных ископаемых и развитие агропромышленных комплексах региона.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вложения приводили к улучшению инфраструктуры, включая железные дороги, но также усиливали экономическую зависимость от иностранных капиталов.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создавало социальное напряжение и ограничивало самостоятельность местных правительств в экономической политике.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иностранные компании влиянияли на политические решения, обеспечивая себе выгодные условия эксплуатации ресурсов и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Общество: новые классы и урбанизация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новых социальных групп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промышленные предприниматели, городской пролетариат и растущий средний класс. Эти группы формировали новые социальные отношения и двигают изменения в обществе.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образование среднего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росла быстро, в городах появлялись школы и профессиональные учреждения, что повышало уровень грамотности и способствовало развитию массовых движений.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пробуждение и просвещение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поэты, такие как Жозе Марти и Рубен Дарио, воплощали идеи национальной идентичности и свободы в своих произведениях.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возрождение интереса к национальной культуре, традициям и истории, что помогало укреплять чувство гордости за собственную страну.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модернистских течений способствовало обновлению искусства и расширению образовательной сферы в Латинской Америке.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556128"/>
            <a:ext cx="4332300" cy="2376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и их последствия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военные конфликты значительно повлияли на формирование границ и национального самосознания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конфликты не только изменили территориальный облик, но и способствовали политической консолидации стран.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военные хроники, 2023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модернизация и вызовы начала XX 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1860-1890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Ускоренное развитие инфраструктуры и рост городов формируют базу для экономического подъёма и социального изменения.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1900-1910 годы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национальных государств сопровождается культурным возрождением, но сохраняется внешняя экономическая зависимость.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1910-1914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Мексиканской революции и реформы задают новые стандарты социальной справедливости и политической организации.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эпохи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дал Латинской Америке независимость, экономическое развитие и культурную самобытность, несмотря на продолжение внешней зависимости и социальных вызовов.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2026-05-11T00:11:39Z</dcterms:created>
  <dcterms:modified xsi:type="dcterms:W3CDTF">2026-05-11T00:11:39Z</dcterms:modified>
</cp:coreProperties>
</file>