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и законы Менделя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 признак передаётся потомкам и почему наследование подчиняется строгим закономерностям.
</a:t>
            </a:r>
            <a:endParaRPr lang="en-US" sz="1286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опытов Менделя к законам наследования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XIX века Грегор Мендель на горохе посевном показал, что наследование можно изучать точно и количественно. Его наблюдения заложили основу классической генетики и объяснили, как признаки сохраняются в поколениях без смешения.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моногибридное скрещивание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4627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627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рассматривает наследование только одной пары альтернативных признаков, например окраски семян или их формы. Это позволяет сосредоточиться на одном наследственном факторе и проследить его передачу без лишних переменных.
</a:t>
            </a:r>
            <a:endParaRPr lang="en-US" sz="980" dirty="0"/>
          </a:p>
        </p:txBody>
      </p:sp>
      <p:sp>
        <p:nvSpPr>
          <p:cNvPr id="12" name="Text 4"/>
          <p:cNvSpPr txBox="1"/>
          <p:nvPr/>
        </p:nvSpPr>
        <p:spPr>
          <a:xfrm>
            <a:off x="3380700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80700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сочетание аллелей организма, а фенотип — наблюдаемый результат их действия. Один и тот же фенотип не всегда означает одинаковый генотип, поэтому при анализе наследования важно различать эти понятия.
</a:t>
            </a:r>
            <a:endParaRPr lang="en-US" sz="995" dirty="0"/>
          </a:p>
        </p:txBody>
      </p:sp>
      <p:sp>
        <p:nvSpPr>
          <p:cNvPr id="14" name="Text 6"/>
          <p:cNvSpPr txBox="1"/>
          <p:nvPr/>
        </p:nvSpPr>
        <p:spPr>
          <a:xfrm>
            <a:off x="621512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запись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1512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скрещивания помогают кратко фиксировать, какие аллели получают родительские организмы и какие комбинации образуются у потомков. Это делает задачу на наследование наглядной и вычисляемой.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963487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гена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63487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ген может существовать в разных вариантах — аллелях. Для записи используют буквы, например A и a. Обычно доминантный аллель обозначают заглавной буквой, а рецессивный — строчной.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97913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 потомки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4797913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моногибридном скрещивании удобно сравнивать родительские формы и потомство, чтобы увидеть, как признак проявляется в первом и последующих поколениях. Именно так Мендель выявил устойчивые соотношения признаков.
</a:t>
            </a:r>
            <a:endParaRPr lang="en-US" sz="9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18" y="357420"/>
            <a:ext cx="3720809" cy="294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как классический объект генетики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модель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посевной быстро развивается и образует много семян, поэтому на нём легко получить достаточное число потомков для надёжных выводов. Такой объект особенно удобен для школьных и научных наблюдений.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признаки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растения хорошо различимы альтернативные признаки: жёлтые и зелёные семена, гладкие и морщинистые семена, фиолетовые и белые цветки. Это упрощает сравнение поколений и подсчёт результатов.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способен к самоопылению, что позволяет получать чистые линии с устойчивыми признаками. При необходимости опыление можно контролировать вручную и точно подбирать пары для скрещивания.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опытов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простоты выращивания, большого числа потомков и ясно выраженных признаков сделало горох удобной моделью. На нём Мендель смог обнаружить закономерности наследования, которые подтвердились позже.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наследования одного признака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опытов Менделя при моногибридном скрещивании и получении поколений F1 и F2.
</a:t>
            </a:r>
            <a:endParaRPr lang="en-US" sz="13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Менделя: единообразие гибридов F1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скрестить две чистые линии, различающиеся по одному признаку, потомки первого поколения оказываются одинаковыми по фенотипу. Такой результат Мендель наблюдал в опытах с контрастными признаками гороха.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гомозигот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типичном случае родительские формы AA и aa дают только один вариант потомства — Aa. Все гибриды F1 выглядят одинаково и проявляют доминантный признак, хотя рецессивный аллель сохраняется.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AA × aa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Единообразие F1 показывает, что признак не исчезает и не растворяется. Он сохраняется в наследственном материале и может снова проявиться в следующем поколении при подходящем сочетании аллелей.
</a:t>
            </a:r>
            <a:endParaRPr lang="en-US" sz="934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единообразия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 называют законом единообразия гибридов первого поколения. Он описывает общий результат скрещивания двух гомозигот по одной альтернативной паре признаков.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закона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потомков в F2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6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скрещивания Aa × Aa; расчёт по законам Менделя
</a:t>
            </a:r>
            <a:endParaRPr lang="en-US" sz="1256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генотипы и фенотипы распределяются по-разному: одинаковый внешний признак могут иметь разные генотипы.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1:2:1 по генотипу и 3:1 по фенотипу — характерный результат моногибридного скрещивания.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Генотип, фенотип и тип особи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генетики и законы Менделя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генотип с внешним проявлением признака и увидеть, почему одинаковый фенотип не всегда означает одинаковое наследственное строение.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 Aa внешне похожа на AA, но несёт рецессивный аллель и передаёт его потомству.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признаки меняются между F1 и F2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аллелей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гамет аллели одной пары расходятся: каждая гамета получает только один вариант гена. Поэтому наследственные факторы не смешиваются, а сохраняются в неизменном виде.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одинакового F1 к расщеплению в F2 доказывает дискретный характер наследования. Признаки передаются как отдельные единицы, а не как непрерывно смешивающиеся свойства.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фенотип F1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поколении все гибриды выглядят одинаково, потому что доминантный аллель проявляется в гетерозиготе и маскирует рецессивный вариант. Однако рецессивный аллель при этом не исчезает.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комбинации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поколении гаметы соединяются случайно, и рецессивный аллель может снова оказаться в паре без доминантного. Тогда рецессивный признак вновь становится заметным во внешнем облике.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 и рецессивность на примере гороха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95258" y="18143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и зелёные семена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5258" y="20599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гороха жёлтая окраска семян доминирует над зелёной. Это означает, что в гетерозиготе внешний признак будет жёлтым, хотя рецессивный аллель остаётся в генотипе и может передаться дальше.
</a:t>
            </a:r>
            <a:endParaRPr lang="en-US" sz="896" dirty="0"/>
          </a:p>
        </p:txBody>
      </p:sp>
      <p:sp>
        <p:nvSpPr>
          <p:cNvPr id="12" name="Text 4"/>
          <p:cNvSpPr txBox="1"/>
          <p:nvPr/>
        </p:nvSpPr>
        <p:spPr>
          <a:xfrm>
            <a:off x="4895258" y="38986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биологическое превосходство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95258" y="41442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 не означает, что признак «лучше» или «сильнее» в природе. Это лишь особенность взаимодействия аллелей, при которой один вариант проявляется в фенотипе гетерозиготы.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895258" y="285647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и морщинистые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95258" y="310213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форма семян также проявляется как доминантная по отношению к морщинистой. Такой контраст удобен для наблюдения, потому что признаки легко различить невооружённым глазом и точно подсчитать.
</a:t>
            </a:r>
            <a:endParaRPr lang="en-US" sz="87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поколение: закон расщепления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моногибридного скрещивания Aa × Aa по классическим законам Менделя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гибридов F1 у потомков появляются все возможные сочетания аллелей, поэтому рецессивный признак не исчезает полностью.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типичное расщепление 1:2:1 по генотипу и 3:1 по фенотипу — основу второго закона Менделя.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Менделя: расщепление признаков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гамет аллели одной пары расходятся, и в каждую половую клетку попадает только один из двух наследственных вариантов.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аллелей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гетерозиготы Aa формируются гаметы A и a в одинаковом количестве, поэтому вероятность их участия в оплодотворении равна.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типы гамет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поколении рецессивный фенотип снова становится заметным у части потомков, потому что аллель a может встретиться в паре aa.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рецессивного признака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Менделя описывает не смешение, а расщепление наследственных факторов в F2 и позволяет предсказывать вероятные результаты скрещивания.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закона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556064"/>
            <a:ext cx="4298400" cy="1080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Решетка Пеннета для скрещивания Aa × Aa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Решетка Пеннета для скрещивания Aa × Aa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все возможные сочетания гамет и помогает наглядно увидеть итоговое распределение генотипов и фенотипов потомства.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четырех равновозможных комбинаций одна дает AA, две — Aa и одна — aa; отсюда соотношения 1:2:1 и 3:1.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Гаметическая чистота и вероятностный характер наследования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гетерозиготы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особи Aa образуются два типа гамет — A и a, причём их доли одинаковы, что делает результаты скрещивания предсказуемо вероятностными.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опытов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Мендель тщательно считал семена и использовал множество растений: только так можно было уверенно обнаружить устойчивые закономерности наследования.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гамет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Гаметическая чистота означает, что каждая гамета несет лишь один аллель из пары, поэтому наследственные факторы не могут передаваться как смешанная единица.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выборка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Менделевские соотношения становятся заметнее при большом числе потомков: случайные отклонения уменьшаются, а наблюдаемое распределение приближается к теоретическому.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открытию законов Менделя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опытов с горохом, позволившая выявить устойчивые соотношения признаков
</a:t>
            </a:r>
            <a:endParaRPr lang="en-US" sz="146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наследования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185650" y="1924510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внешний признак считают полным отражением генотипа. На деле одинаковый фенотип может скрывать разные генетические комбинации, например AA и Aa.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85650" y="1651062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185650" y="4130895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не означает более полезный или более распространённый признак. Доминантность описывает только способ проявления в гетерозиготе, а не биологическое превосходство.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85650" y="3857447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 без оценок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185650" y="3027702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думать, что аллели сливаются и исчезают. Они сохраняются в неизменном виде, а при образовании гамет лишь расходятся и затем снова сочетаются.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185650" y="2754255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аллелей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соотношения Менделя проявляются наиболее четко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условий, при которых в опытах Менделя наблюдались устойчивые соотношения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случайных помех и чем точнее учёт потомства, тем надёжнее выявляются теоретические закономерности наследования.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убедительные результаты дают чистые линии, большое число особей и строго контролируемое скрещивание; именно так соотношения приближаются к 3:1 и 1:2:1.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106" y="1779644"/>
            <a:ext cx="457588" cy="522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3462764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785523"/>
            <a:ext cx="511200" cy="51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00" y="3411644"/>
            <a:ext cx="511200" cy="511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законов Менделя для современной биологии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Менделевские закономерности применяют для понимания передачи многих рецессивных заболеваний, а также для оценки вероятности их проявления у детей.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модель генетики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биологии законы Менделя служат отправной точкой для изучения более сложных форм наследования, включая сцепление генов и неполное доминирование.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помогают заранее оценивать, какие признаки могут появиться у потомства, и использовать это для отбора нужных форм в растениеводстве.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разведении животных знание доминантных и рецессивных признаков позволяет планировать скрещивания и прогнозировать появление желаемых наследственных качеств.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424685"/>
            <a:ext cx="4298400" cy="1080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 второй законы Менделя: сравнение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схемы моногибридного скрещивания по Менделю
</a:t>
            </a:r>
            <a:endParaRPr lang="en-US" sz="1083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оба закона описывают разные этапы одного и того же процесса наследования одного признака.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описывает единообразие гибридов, а второй — их расщепление; вместе они объясняют наследование одного признака по аллелям.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скрещивание: ключ к пониманию наследственности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показывает, как один признак передаётся через пары аллелей. Законы Менделя объясняют единообразие F1, расщепление F2 и предсказуемость наследования.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2026-06-01T16:23:45Z</dcterms:created>
  <dcterms:modified xsi:type="dcterms:W3CDTF">2026-06-01T16:23:45Z</dcterms:modified>
</cp:coreProperties>
</file>