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 Англии и Франции: основные темы для 6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власть становится сильнее, строятся единые законы и налоги для государства.
</a:t>
            </a:r>
            <a:endParaRPr lang="en-US" sz="2883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 Средние века: предпосылки централизации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Европа была раздроблена на множество феодальных владений. К XIII веку Англия и Франция выделялись сильными династиями, которые стремились объединить страны для защиты и управления.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долгих войн власть феодалов ослабела, что способствовало усилению центральной власти монархов и объединению земель вокруг короны.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рост городов увеличили экономическую мощь государств, требуя единого управления и законодательства на всей территории.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централизации в Англии и Франции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защищаться от внешних угроз заставила создать общую армию и обеспечить порядок с помощью централизованных законов.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Королевские династии: Плантагенеты и Капетинги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Плантагенетов в Англии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Плантагенеты начали править в 1154 году с Генриха II, укрепляя королевскую власть через законы и расширение земель.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Капетингов во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Капетинги взошли на трон Франции в 987 году и постепенно подчиняли себе феодалов, развивая централизованное управление и государственные институты.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феодальной раздробленности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феодалы во Франции и Англии зачастую управляли своими землями независимо, ограничивая власть короля и вызывая внутренние конфликты.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между лордами и герцогами приводило к частым войнам, что ослабляло государственную стабильность и мешало развитию.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раздоры создавали препятствия для формирования единого законодательства и эффективного управления на всей территории страны.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стала необходимым ответом на разрозненность и нестабильность, усиливая роль короля как единого правителя.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Короли вводили единые налоги, такие как талия и aides во Франции, субсидии и земельные сборы в Англии, чтобы финансировать государственные нужды.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сбор налогов обеспечивал содержание армии и чиновников без зависимости от местных феодалов и сборщиков.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поступления в казну создавали основу для устойчивого развития центральной власти и государственных структур.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налогов как инструмент централизации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XIII-XV веках крупные города, включая Лондон и Париж, активно развиваются, расширяя рынки и ремесленные мастерские.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получают права на самоуправление, что укрепляет их поддержку монарха и помогает контролировать феодалов в регионах.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опора централизованной власти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появляются единые суды, которые подчиняются непосредственно королю, создавая систему общего права для всего населения страны.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ограничили влияние местных баронов, установив единообразие законов и усиливая централизованное судебное управление.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единой судебной системы в Англии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Людовика IX и Филиппа IV: шаг к объединению Франции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IX и Филипп IV унифицировали уголовные и гражданские законы, создавая единые правила для всех жителей.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Вводилась единая монетная система, что облегчало торговлю и укрепляло экономику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— прево и бальи — собирали налоги и поддерживали порядок, подчиняясь напрямую королю.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судебной и финансовой систем позволила повысить эффективность управления и снизить влияние феодалов.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королевской бюрократии в Англии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XIII–XIV веках формируется бюрократия: чиновники, работающие на короля, помогают управлять государством и обеспечивают исполнение законов.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Тайный совет и королевская казна — центры хранения документов и контроля за финансами.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профессиональных слуг государства облегчает сбор налогов и укрепляет позиции монарха в стране.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центральных органов управления во Франции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королевский совет стал важным консультативным органом, помогая принимать решения по важнейшим государственным делам и поддерживая короля в управлении страной.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парламент выступал высшим судом, рассматривая споры и обеспечивая единство правосудия на всей территории Франции, что способствовало укреплению царской власти.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институте королевских чиновников выросло значение сенешалей и бальи, которые контролировали различные регионы и следили за выполнением королевских указов, уменьшая влияние местных феодалов.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через эти органы ограничила самостоятельность крупных баронов и позволила королю эффективно управлять обширными землями, объединяя страну под единой властью.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нормандцев в 1066 году привело к введению четкой системы распределения земель, где король стал главным землевладельцем, укрепив свою власть над аристократией.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Проведена первая перепись земель и имущества — «Книга Страшного суда», которая позволила контролировать налоги и ресурсы, сделав управление страной более упорядоченным и централизованным.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Нормандское завоевание и его вклад в централизацию Англии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короли целенаправленно боролись с независимостью крупных феодалов, что проявлялось в успешных войнах против герцогств Аквитании и Бургундии, укрепляя собственную власть.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назначение прево и бальи, чиновников, напрямую подчинённых королю, позволило управлять регионами и снижать влияние местных феодалов, создавая основы для единой административной системы.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феодальной раздробленности во Франции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переход к найму наёмных солдат за плату позволил сформировать постоянное, дисциплинированное войско, более эффективное для защиты территории государства.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во время правления Карла VII была создана постоянная армия в рамках франк-арьерской реформы, которая стала ядром национальных оборонных сил.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национальных армий как шаг к централизации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профессиональных армий снизило зависимость от феодальных ополчений и повысило централизованный контроль над военной мощью для защиты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парламента при формировании централизованной Англии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Великому совету короля постепенно придается форма парламента, что позволяет совмещать рекомендации и принятие решений в государстве с участием знати и горожан.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1295 году созывают первый «образцовый парламент», где впервые участвуют представители городов, что расширяет базу поддержки короля и укрепляет единство страны.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получает важную роль в утверждении новых налогов и законов, обеспечивая сотрудничество монарха с разными сословиями общества.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развитие института парламента способствует ограничению произвола королевской власти, одновременно укрепляя государство и его управление.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Генеральные штаты впервые созываются в 1302 году и включают представителей духовенства, дворянства и горожан, что отражает разные слои общества Франции.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присутствие сословий, короли сохраняют главенство власти, ограничивая влияние Генеральных штатов и не позволяя им стать полноценным законодательным органом.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Генеральных штатов ограничивается советами и одобрением налогов, но они служат важным инструментом для монархов в укреплении контроля над обществом.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Генеральные штаты и их роль во французской централизации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временных армий и налогообложение в Англии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Столетней войны Англия формирует временную армию из наёмников и вводит новые налоги для поддержки военных расходов. Это усиливает королевскую власть и укрепляет централизованное управление.
</a:t>
            </a:r>
            <a:endParaRPr lang="en-US" sz="83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— символ национального единства во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Жанна д’Арк становится героем французского сопротивления, вдохновляя народ на борьбу с захватчиками и укрепляя идеи национального единства вокруг короля и централизованного государства.
</a:t>
            </a:r>
            <a:endParaRPr lang="en-US" sz="83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сражения и новые военные стратегии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Битвы при Креси, Пуатье и Орлеане демонстрируют важность организации армии и изменений в тактике, что способствует формированию современных государственных армий и усилению монархов.
</a:t>
            </a:r>
            <a:endParaRPr lang="en-US" sz="83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и укрепление централизованных государств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государство в процессе централизации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короли ограничивают церковную власть, создавая светские суды и подчёркивая приоритет монаршей власти над церковными институтами.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«Авиньонское пленение пап» XIV века означает фактическое подчинение папы римского французской короне, что усиливает влияние короля на церковные дела внутри страны.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способствуют уменьшению независимости церкви и укрепляют централизованное государство под властью монарха.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централизации для Англии и Франции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 веке централизация значительно снижает влияние крупных аристократов, передавая больше полномочий короне и укрепляя её авторитет в государстве.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королевской власти создаёт благоприятные условия для экономического роста за счёт стабильности и развития городов и торговли.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предпосылки для формирования абсолютистских монархий, с сильной властью короля и подчинением общества его указам.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самосознание англичан и французов усиливается, что ведёт к объединению населения вокруг общих государственных интересов.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централизации для формирования современных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заложила основу для сильных монархий, единых законов и мощных армий, что привело к окончательному ослаблению феодальной раздробленности и сформировало основы современных государств.
</a:t>
            </a:r>
            <a:endParaRPr lang="en-US" sz="28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2026-05-10T13:41:14Z</dcterms:created>
  <dcterms:modified xsi:type="dcterms:W3CDTF">2026-05-10T13:41:14Z</dcterms:modified>
</cp:coreProperties>
</file>