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биогеоценозов как путь сохранения биоразнообразия: ключевые аспекты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Биогеоценозы — основа устойчивости экосистем и сохранения биоразнообразия.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термина «биогеоценоз» и его значение в экологии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Н. Сукачёв ввёл термин «биогеоценоз» в 1942 году, обозначая единство живых организмов и среды. Эта концепция стала фундаментом российской экологии и изучения устойчивых природных систем.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биогеоценоза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компоненты — почва, вода, воздух и климат формируют среду обитания и влияют на жизненные процессы в биогеоценозе.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биотических и абиотических факторов обеспечивает саморегуляцию, создавая устойчивость экосистемы к стрессам.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элементы включают растения (продуценты), животных (консументы) и микроорганизмы (редуценты), взаимодействующие в круговороте веществ.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элементами поддерживают равновесие, способствуя сохранению здоровья и функционированию природных комплексов.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Биогеоценозы создают среду для разнообразия живых организмов, включая растения, животных, грибы и микроорганизмы, обеспечивая их сосуществование и взаимосвязь.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биоразнообразие способствует адаптивности и устойчивости экосистемы; его нарушение ведёт к исчезновению редких и уязвимых видов.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биогеоценозов для биоразнообразия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состояния биогеоценоза и видового разнообразия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ухудшение состояния леса снижает число обитающих видов растений и животных.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биогеоценоза прямо уменьшает биологическое разнообразие и экосистемную устойчивость.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экологических институтов России, 2022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биогеоценозов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освоение сельскохозяйственных земель приводят к потере природных сред обитания и фрагментации экосистем.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городской и промышленной инфраструктуры вызывает загрязнение и нарушение природных ландшафтов.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вытесняют местные, вызывая дисбаланс и угрозу для коренных биогеоценозов.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климатические изменения усугубляют стресс для экосистем, влияя на их устойчивость и функционирование.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Фактические примеры разрушения биогеоценозов в России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Арктики тяжёлыми металлами и нефтью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Арктики подвергаются негативному воздействию из-за накопления токсичных веществ, что нарушает условия обитания морских и наземных организмов.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степных экосистем в Поволжье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земель ведёт к утрате степных биогеоценозов, снижая численность специфичных для региона видов и ухудшая качество почвы.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болот Западной Сибири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Мелиоративные работы изменяют гидрологию болот, ухудшая состояние местообитаний и угрожая редким видам, таким как европейская норка.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последствия деградации биогеоценозов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эрозия почвы ослабляет способность биогеоценозов выполнять важные регуляторные и защитные функции.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природных бедствий, таких как лесные пожары и засухи, связан с ухудшением состояния экосистем.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биологической продуктивности ведёт к сокращению популяций ключевых видов, снижая экологическое разнообразие.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нарушенных и сохранённых биогеоценозов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параметров лесных биогеоценозов демонстрирует влияние нарушения экосистем на их функциональность.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Нарушенные биогеоценозы характеризуются уменьшением биомассы и биоразнообразия при повышенном загрязнении и сниженной восстановительной способности.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экосистем лесной зоны России, 2021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Законодательство, регулирующее охрану биогеоценозов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«Об охране окружающей среды» устанавливает правовые основы для защиты природных систем и регулирования человеческой деятельности.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статус охраняемых природных территорий и Красная книга РФ способствуют сохранению редких видов и их местообитаний.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 международных соглашениях, таких как Конвенция ООН о биологическом разнообразии, укрепляя глобальное сотрудничество.
</a:t>
            </a:r>
            <a:endParaRPr lang="en-US" sz="11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как инструмент охраны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заповедники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функционируют крупные заповедники, такие как Байкальский, Воронежский и Керженский, которые охватывают обширные площади и обеспечивают защиту множества природных сообществ. Их охраняемая территория превышает 60 миллионов гектаров.
</a:t>
            </a:r>
            <a:endParaRPr lang="en-US" sz="1059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охраняемых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природные территории представляют разнообразие экосистем: от лиственных и хвойных лесов до горных и тундровых сообществ. Здесь обитают редкие виды, включая снежного барса, байкальскую нерпу и черного журавля.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расширения площадей охраняемых территорий в России (2000-2023)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периода отмечается рост числа биосферных заповедников и национальных парков федерального значения. Общественность проявляет всё больший интерес к проблемам охраны природы.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систематическом увеличении площадей охраняемых территорий, что улучшает перспективы сохранения биогеоценозов и биоразнообразия в России.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2023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и образования в охране биогеоценозов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масштабные научные экспедиции, публикуются монографии и статьи, способствующие углубленному пониманию процессов в биогеоценозах и их сохранению.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экологического просвещения включают олимпиады и конкурсы, которые стимулируют интерес молодежи к проблемам экологии и охраны природы.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Всероссийский НИИ экологии и Институт проблем экологии и эволюции проводят фундаментальные исследования экосистем и биоразнообразия, обеспечивая научную базу охраны природы.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участвуют в полевых работах и проектах, что способствует формированию у будущих специалистов практических навыков в области охраны биогеоценозов.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 волонтёрские инициативы по сохранению природы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Всероссийская акция «Сохраним лес»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акция объединяет тысячи добровольцев по всей стране для посадки деревьев и восстановления лесных участков. Волонтеры также проводят уборку и информируют население о важности лесов для экологии.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«Зелёный патруль»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Данное движение организует регулярный мониторинг состояния природных территорий, выявляя нарушения и загрязнения. Активисты взаимодействуют с местными властями для оперативного решения экологических проблем.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«Час Земли» WWF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акция, направленная на привлечение внимания к изменению климата и сохранению природы через массовое отключение света на один час. В России поддерживается активным участием сообществ и образовательных организаций.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биогеоценозов: методы и технологии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рекультивационных проектов на деградированных землях включает подготовку почвы и посадку местных лесных культур, что способствует восстановлению природных функций экосистем.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коренных видов — ключевой метод, который помогает восстановить устойчивость биогеоценозов и сохранить биологическое разнообразие за счет естественного баланса.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биоинженерии, например, биофильтрация и фитосанация, улучшает качество воды и почвы, ускоряя процесс регенерации и создавая условия для стабильного развития экосистем.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программ восстановления лесных биогеоценозов (2000-2022)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восстановительных программ увеличивалось, что стимулировало вовлечённость местных жителей и расширение масштабов работ.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восстановленных площадей свидетельствует о положительном воздействии программ на улучшение состояния лесных экосистем и сохранение биоразнообразия.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отчеты 2022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охраны биогеоценозов: этапы и участники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действий для эффективной охраны и восстановления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Зарубежный опыт сохранения биогеоценозов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гг. – США: национальные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системы национальных парков с охраной природных экосистем и вымирающих видов стало эталоном управления природой и популяризировалось во всем мире.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гг. – Коста-Рика: восстановление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масштабных программ по восстановлению тропических лесов с участием местных жителей и международных организаций улучшила биоразнообразие.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– Европа: сеть NATURA 2000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европейской сети особо охраняемых территорий обеспечило сохранение важных биогеографических регионов с сохранением природных ландшафтов.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2000-х гг. – 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опытом и координация действий между странами способствует более эффективной охране и восстановлению биогеоценозов на глобальном уровне.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в вопросах сохранения биогеоценозов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 и соблюдение правил при посещении природных территорий способствуют сохранению экосистем и предотвращают их разрушение.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устойчивых экологических привычек и снижение углеродного следа — важные шаги для бережного отношения к биогеоценозам и поддержания их здоровья.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бытовых отходов и выбор экологичных товаров помогают снизить нагрузку на природные ресурсы и уменьшить загрязнение окружающей среды.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биогеоценозы — сохраняем жизнь на планете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совместные усилия государства, науки и каждого человека обеспечат устойчивость природных экосистем и богатство биоразнообразия для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2026-05-10T01:52:21Z</dcterms:created>
  <dcterms:modified xsi:type="dcterms:W3CDTF">2026-05-10T01:52:21Z</dcterms:modified>
</cp:coreProperties>
</file>