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дополнение объединяет инфинитив и дополнение после глаголов — ключ к экзаменам и речи.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составе сложного дополнения: комплексное введение и ключевые темы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инфинитив в английском развивался в сочетании с дополнениями, что отличается от русского аналога. Знание конструкции важно для чтения, перевода и построения сложных предложений, а также подготовки к ЕГЭ и совершенствования коммуникации.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изучения сложного дополнения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Complex Object: определение и суть явления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конструкция функционирует как замена придаточного предложения в русском языке, отражая действие объекта через инфинитив.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Complex Object с простым дополнением: термин подчеркивает именно сочетание с инфинитивом и его свойства.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— это сочетание существительного или местоимения с инфинитивом после глаголов восприятия, желания или приказа, выражающее действие другого лица.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аналог выражается придаточным: «Я хочу, чтобы он учился». Визуализация структуры подчёркивает роль каждого компонента.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структура сложного дополнения на примерах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схема: подлежащее + глагол + объект (существительное или местоимение) + инфинитив с to или без него. Например: She wants him to study.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глаголов для Complex Object: основные группы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желания и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типа want, expect часто требуют инфинитива с to. Их семантика выражает намерения и ожидания относительно действия объекта.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приказа, разрешения и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tell, ask, allow, make, let и глаголы восприятия see, hear, feel, notice имеют особенности в управлении инфинитивом, в том числе употребление с to или без.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 формы инфинитива: аналитическая таблица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особенности использования инфинитива с to и без to после различных глаголов, важных в упражнениях и экзаменах.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make и let требуют инфинитив без to, want и ask — с to, что следует учитывать при построении предложений.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Grammar in Use, школьные учебники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глаголов восприятия: see, hear, feel, notice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идёт о процессе или длительном действии, используется форма с ing: I saw him playing, отражая продолжительность действия.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завершённого действия после see, hear, feel и notice инфинитив употребляется без частицы to: I saw him play.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с to практически не применяется с глаголами восприятия; выбор формы зависит от коммуникативной цели и оттенка значения.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инфинитива с to: значение и функции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глаголов желания, необходимости и совета (want, expect, ask, advise) инфинитив с to выражает намерение или пожелание относительно объекта. Например: I want you to help me.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to подчёркивает направление действия на объект, придавая высказыванию целенаправленность и формальность, что важно в письменной и устной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после make и let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и let всегда требуют инфинитив без to. В предложениях типа She made me cry действия передаются напрямую, усиливая выразительность и динамику высказывания.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 глаголами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see, hear, feel и notice при полном действии объектного действия используют инфинитив без to. Пример: I heard them laugh — легко воспринимаемый факт из опыта.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конструкций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фразы с и без to, видно разницу в акценте и смысле. Использование инфинитива без to делает речь более краткой и эмоциональной.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без частицы to: закреплённые случаи употребления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273" y="950175"/>
            <a:ext cx="6917455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анализ: инфинитив с to и без to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типичные сочетания глаголов с инфинитивом с to и без to, помогая понять правила и избежать ошибок на экзаменах.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ЕГЭ и школьные учебники английского языка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разделение глаголов по употреблению инфинитива с to или без to облегчает правильное построение предложений.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Complex Object в английском предложении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усиления выразительности иногда объект выносится в начало предложения, но такая перестановка не характерна для официальных экзаменационных заданий и требует осторожного применения.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вопросительных и отрицательных предложениях порядок слов сохраняется: объект и инфинитив следуют за вспомогательным глаголом и субъектом, как в примерах: «I didn’t see him leave», «Do you want me to come?»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дополнение располагается сразу после главного глагола, который управляет этой конструкцией, обеспечивая прямую связь между действием и объектом с инфинитивом.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положение сложного дополнения крайне важно для правильного понимания и успешного выполнения заданий по английской грамматике на экзаменах.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перевода сложного дополнения на русский язык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важно учитывать глагол и ситуацию, так как Complex Object обычно отражается придаточным предложением с союзом "чтобы".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общего типа перевода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употребляется конструкция с придаточным дополнения: "Я хочу, чтобы он пришел"; возможны варианты с глаголами "просить", "заставлять".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трудностей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английского инфинитива иногда не имеют прямых русских аналогов, что требует гибкости и анализа для точного и естественного перевода.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частота использования глаголов с Complex Object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глагол want лидирует в употреблении, отражая частоту выражения желания в речи и письме.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употребляемые глаголы с Complex Object четко коррелируют с школьной программой и экзаменационными заданиями ЕГЭ.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корпуса 10-11 классов и ЕГЭ, 2023 год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 частицей to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забывают вставить или неправильно исключают частицу to в инфинитиве, что искажает смысл предложения либо делает его грамматически неверным.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согласования субъекта и инфинитива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согласование объекта с инфинитивом вызывает ошибки, особенно при использовании форм do, doing и to do, что отражает влияние русского синтаксиса на английскую речь.
</a:t>
            </a:r>
            <a:endParaRPr lang="en-US" sz="1081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построении сложного дополнения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инфинитива в Complex Object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Совершённый инфинитив (to have done) обозначает действие, завершённое до момента речи: "I expect her to have finished the work".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 инфинитива (to do) выражает обычное действие, например, "I want him to study" — желание, что он учится.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инфинитив (to be doing) подчеркивает продолжающийся процесс, например, "I saw him to be working" — наблюдение за процессом.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Страдательный инфинитив (to be done) используется для акцента на объект действия: "I want this task to be done" — задача должна быть выполнена кем-то.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Complex Object с другими объектными конструкциями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от прямого дополнения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отличается от простого дополнения тем, что выражает дополнительное действие объекта, а не просто факт его наличия, например, "I saw him run" — акцент на действии.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герундием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Complex Object, герундий акцентируется на процессе действия: "I saw his running" подчеркивает длительность или характер действия, а не его завершение.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ошибкам в тестах: инфинитивные конструкции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ошибок подтверждает необходимость усиления практики правильного употребления частицы to для снижения количества неточностей.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ошибок связана с частицей to, что требует системного подхода к обучению инфинитивным формам в Complex Object.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пробных ЕГЭ и итоговых контрольных, 2022-2023 гг.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8811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30288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55188"/>
            <a:ext cx="249000" cy="199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Complex Object в разных стилях и сферах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автору передать сложные эмоциональные и когнитивные состояния персонажей через точные грамматические конструкции.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Деловая переписка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формальность и четкость просьб и инструкций, делая коммуникацию эффективной и однозначной.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 время и упрощает выражение желаний или восприятия, способствуя естественности общения в повседневных диалогах.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освоения темы Complex Object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групповое изучение глаголов с управлением to или без to облегчает запоминание и применение конструкций в речи и письме.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упражнений ЕГЭ, прослушивание и произношение фраз с Complex Object повышают уверенность в использовании на практике.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ключ к успешному владению Complex Object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сложного дополнения с инфинитивом значительно улучшает уровень английского, расширяет возможности коммуникации и обеспечивает высокий балл на экзаменах.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2026-05-07T22:50:24Z</dcterms:created>
  <dcterms:modified xsi:type="dcterms:W3CDTF">2026-05-07T22:50:24Z</dcterms:modified>
</cp:coreProperties>
</file>