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«Ель рукавом мне тропинку завесила...»
</a:t>
            </a:r>
            <a:endParaRPr lang="en-US" sz="2698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строка Пастернака рисует тихий лесной путь и заставляет природу «действовать» рядом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взята строка и почему она важна для анализа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принадлежит Борису Пастернаку — поэту XX века, который часто писал о природе как о живой и чувствующей силе. Здесь соединяются наблюдение за лесом, слово «завесила» и образ тропинки, скрытой еловыми ветвями.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 точных и живых образов
</a:t>
            </a:r>
            <a:endParaRPr lang="en-US" sz="1917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 — рождение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родился в Москве. Его внимание к природе и повседневным деталям постепенно стало отличительной чертой поэтического взгляда.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поэзия о дороге и смене сезонов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звучат лес, дорога, ветер, снег и дождь. Природа показана не фоном, а самостоятельным участником происходящего.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— «Доктор Живаго» и Нобелевская премия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роман «Доктор Живаго» Пастернак получил Нобелевскую премию по литературе в 1958 году. Это закрепило его имя в истории мировой литературы.
</a:t>
            </a:r>
            <a:endParaRPr lang="en-US" sz="13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тропинка в поэтическом образе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действующая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лес показан не просто местом, а пространством, которое как будто «работает» само по себе. Дерево становится участником событий, а не нейтральной декорацией. Это помогает почувствовать присутствие живой природы.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и тень: как рождается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закрывает тропинку, поэтому путь кажется частично скрытым: видна лишь часть дороги, а остальное уходит в тень. Так легко представить густые ветви и тихую лесную обстановку.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43179"/>
            <a:ext cx="4646100" cy="2384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строке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по строке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помогают в одной короткой фразе создать движение, зрительный образ и ощущение тайны.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строка соединяет образность и движение: речь передает и тихую интонацию, и ощущение скрытого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ель похожей на персонажа: у дерева появляется действие, которое обычно делает человек. Ель «завесила» путь, как будто прикрыла его мягко и неторопливо.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счет этого меняется восприятие леса. Он становится не безмолвной картинкой, а живым пространством, где что-то происходит прямо сейчас — пусть даже очень тихо.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начинает ощущать близость природы. Она не только описана словами, но и словно вступает в контакт: помогает увидеть дорогу через взгляд, полный внимательности и сочувствия.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как главный прием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показывает, что «живость» природы связывает остальные мотивы — дорогу, таинственность и спокойный взгляд.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соединяет в себе один поэтический образ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ощущается живой образ, тем отчетливее читаются скрытый путь и легкая задумчивость. Так строка запоминается целиком, а не по отдельным словам.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смысловых акцентов строки по анализу (качественная оценка).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строки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звучит без громких движений: тропинка словно замерла. Из-за этого появляется ощущение медленного взгляда и спокойствия, в котором хочется остановиться и прислушаться.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будто исчезает за ветвями. Возникает любопытство: что там дальше, за темным поворотом деревьев, и почему путь кажется скрытым.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тайна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Еловая ветвь воспринимается как нежное прикрытие, а не как угроза. Поэтому образ не пугает: тень выглядит спокойной и даже уютной по настроению.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вместо тревоги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соединяются красота леса и чуть-чуть печали. Это особая «тишина с оттенком»: она помогает почувствовать красоту как ценность.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грусть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в строке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смыслов из одной фразы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 в русской поэзии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природа часто отражает внутренние чувства человека. Тропинка может становиться образом жизненного пути, а ель — знаком препятствия или остановки.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связан с темами выбора и внимательного наблюдения. Мы словно учимся замечать детали вокруг и понимать, что они могут говорить о главном в человеке.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в строке жест природы направлен «на путь», то есть связан с движением и решением. Читатель чувствует: идти дальше — значит встретиться с лесом и его настроением.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разговор без слов: человек и природа рядом, а их отношения выражены через образ. Именно поэтому одна короткая строка способна передать и смысл движения, и ощущение тайны.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с рукавом понятно и выразительно
</a:t>
            </a:r>
            <a:endParaRPr lang="en-US" sz="214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«рукав» легко представить: это часть одежды, которая свисает, тянется вниз и мягко прикрывает то, что рядом. Поэтому сравнение сразу делает ветви ели «длинными» и «прикрывающими».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тропинка воспринимается не просто как место на земле, а как путь, который становится частично закрытым. Такое сопоставление помогает школьнику быстро увидеть картину: ель нависает над дорожкой и будто мешает идти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основных образов строки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художественный смысл строки (анализ образов)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| Значение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конкретных предметов превращает пейзаж в историю о пути и скрытой тайне: природа ведет себя как участник события, а не фон.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строка звучит так же естественно, как обычная речь, поэтому читатель легко «услышит» тишину леса.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 и плавные паузы удерживают внимание: чувство тайны рождается без резких ударов, как будто взгляд движется медленно вдоль тропинки.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стихотворной строки Б. Пастернака (наблюдение за интонацией)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спокойном звучании тропинка кажется «спрятанной», поэтому возникает не страх, а мягкое внимание: хочется присмотреться и понять, куда ведет путь.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строка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ощущения связаны с сочетанием неподвижной тишины и скрытости: именно они формируют лесное настроение и усиливают выразительность образа.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(по впечатлениям читателей от текста, без числовых статистик)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«Завесила» обычно относится к занавесям и шторам: предмет закрывает пространство, делая его неполным и чуть загадочным. Перенос на ель сразу переключает внимание с факта на художественный жест дерева.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заставляет представить ветви как мягкую преграду, которая «управляет» взглядом. Тропинка будто оказывается за ширмой: видимость меняется, и путь начинает восприниматься как часть таинственного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необычному глаголу лес звучит почти сказочно. Читатель чувствует: пространство можно и открыть, и снова прикрыть, а значит, встреча с природой становится не наблюдением, а маленьким событием с настроением.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«завесила» и его выразительность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строку на уроке литературы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анализа: от источника к смыслу (по материалам, заложенным в структуру строки)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дорожка теряется среди стволов, и ель становится самой заметной фигурой. Её густые ветви удерживают прохладу и дают ощущение тишины. Даже если вокруг нет событий, лес будто молча «смотрит» на путника.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силуэт у тропинки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часто воспринимается как дерево, которое не торопится и стоит крепко. Её тень ложится ровно, а воздух кажется чище. В поэтическом чтении ель превращается в знак спокойной силы, которая помогает пережить ожидание.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тень и спокойная устойчивость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ветви нависают над тропой, пространство меняет глубину и становится «спрятанным». Ель может напоминать занавес: не пугает, а задерживает взгляд. Так рождается ощущение маленькой тайны и движения внутри тишины.
</a:t>
            </a:r>
            <a:endParaRPr lang="en-US" sz="105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как занавес лесного мира
</a:t>
            </a:r>
            <a:endParaRPr lang="en-US" sz="132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как знак русской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добавляет к предметам действие и смысл: ветви становятся «жестом», тропинка — путём, а общее настроение — тихой загадкой.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описание и поэтический образ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образ рождается не из новых фактов, а из того, как автор связывает детали с движением мысли и чувств.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тексту (логическое сравнение описаний), без статистических данных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строка подходит для школьного анализа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есть всё, что удобно разбирать: короткий образ, сравнение и настроение. Ученику легко найти, где появляется действие дерева, а где появляется «путь» как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и олицетворение работают вместе: ель действует, как персонаж, а тропинка воспринимается не только глазами, но и чувством. Это помогает тренировать внимание к слову.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причина — выразительная деталь. Одно точное сравнение делает лес наглядным и запоминающимся, поэтому обсуждение текста поддерживает и развитие речи, и понимание художественных приёмов.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становится живым
</a:t>
            </a:r>
            <a:endParaRPr lang="en-US" sz="2707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показывает, что у Пастернака природа живая, выразительная и близкая человеку. Ель, рукав и тропинка создают единый образ тайны и движения, а точность детали делает лес поэтическим миром.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2026-05-13T03:30:56Z</dcterms:created>
  <dcterms:modified xsi:type="dcterms:W3CDTF">2026-05-13T03:30:56Z</dcterms:modified>
</cp:coreProperties>
</file>