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и пре-: как выбрать правильную приставку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приставку по значению слова и избегать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при- и пре- часто путают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приставки звучат похоже, но выбор зависит от смысла слова. Чтобы писать без ошибок, важно замечать значение, а не только слышать слово.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приставки при- или пре-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определить написание по значению слова и проверить словарные случаи.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пишется, когда действие направлено к чему-то или кому-то: приехать, прибежать, прилететь. Это значение помогает понять движение к определённой точке.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приставки при-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может передавать неполноту действия: приоткрыть, присесть, притихнуть. Действие совершается не полностью, а лишь частично или ненадолго.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обозначает присоединение или соединение частей: приклеить, пришить, привязать. В таких словах приставка показывает, что один предмет добавляют к другому.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также указывает на близость к месту: прибрежный, пригородный, приморский. Здесь приставка помогает назвать то, что находится рядом или около чего-либо.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и пре-: сравнение значений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выбор приставки зависит от смысла, а не от звучания.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значение связано с приближением или частичностью, обычно пишется при-. Если речь о сильном признаке или изменении, чаще пишется пре-.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орфографии приставок при- и пре- для 5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как движение к месту и присоединение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точке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прийти, приехать, прилететь приставка при- показывает движение к месту. Она помогает представить, что кто-то приближается к цели или пункту назначения.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с чем-то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прикрепить, пришить, приставить при- передаёт присоединение. Одну часть добавляют к другой, поэтому значение приставки легко понять по действию.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875128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2688" y="1871978"/>
            <a:ext cx="197325" cy="263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1077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как неполнота действия и близость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80202"/>
            <a:ext cx="22473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приоткрыть, присесть, приглушить действие выполняется не до конца. При- показывает частичность, короткое действие или ослабленный результат.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52950" y="2280202"/>
            <a:ext cx="22473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чем-то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пригорок, приморье, пригород приставка при- обозначает расположение около чего-либо. Она помогает назвать место, находящееся рядом с основным объектом.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приставки при- встречаются чаще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«при- и пре-»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значения встречаются в школьных упражнениях и требуют внимания к смыслу каждого слова.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не имеет одного-единственного значения: выбирать написание нужно по контексту и смыслу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 пишется в словах, где нужно передать очень высокую степень признака: прекрасный, премудрый, пресильный. Такая приставка усиливает значение слова.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 встречается и тогда, когда смысл близок к пере-: превратить, преодолеть, преобразовать. Здесь речь идёт об изменении, переходе или преодолении препятствия.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части слов значение приставки нельзя определить только по смыслу. Такие случаи нужно запоминать или проверять по словарю, чтобы не допустить ошибки.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приставки пре-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66" y="1273213"/>
            <a:ext cx="277500" cy="22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71713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20" y="3497962"/>
            <a:ext cx="277500" cy="27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пре-, близким по смыслу к пере-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связано с прохождением через трудность или препятствие. Приставка пре- подчёркивает усилие и успешное преодоление преграды.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пре- помогает передать изменение формы, вида или устройства. Слово обозначает переход к новому состоянию, а не простое добавление детали.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Преградить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пре- связано со значением поставить помеху или преграду. Приставка показывает действие, которое мешает движению или проходу.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 с приставками при- и пре-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нужно запоминать целиком: их написание закреплено словарём и не определяется только значением приставки.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словарных словах выбор приставки нельзя сделать по общему правилу: написание нужно запомнить и сверять по словарю.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орфографический словарь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871978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00808"/>
            <a:ext cx="256800" cy="205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1077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меняет написание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80202"/>
            <a:ext cx="22473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Прибывать значит приезжать или приходить к месту, а пребывать — находиться где-либо. Сходное звучание не помогает, если не понять, о каком действии идёт речь.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52950" y="2280202"/>
            <a:ext cx="22473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или нарушить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Приступить — это начать дело, а преступить — нарушить правило, закон или границу. Здесь одна буква в приставке полностью меняет смысл слова и его написание.
</a:t>
            </a:r>
            <a:endParaRPr lang="en-US" sz="12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при- или пре-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значении слова и проверке трудных случаев по словарю.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подсказывают смысл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Лететь к месту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прилететь легко связать с глаголом лететь: движение направлено к цели. Приставка при- помогает увидеть приближение, а общий корень удерживает основной смысл. Поэтому слово читается как действие «к месту», а не просто как похожее по звучанию.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меньше или не так, как есть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преуменьшить и приуменьшить приставка меняет оттенок значения. Одна форма обозначает уменьшение совсем немного, а другая — намеренное занижение. Однокоренные слова показывают, что даже близкие по звучанию приставки делают смысл точнее и глубже.
</a:t>
            </a:r>
            <a:endParaRPr lang="en-US" sz="10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всего встречаются в теме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теме «При- и пре-»; обобщение типичных школьных ошибок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 словах, где приставка слабо слышится на слух и не выделяется при быстром чтении.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вызывают смысловые различия и словарные написания: без анализа значения легко выбрать неверную приставку.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шесть смысловых опор помогают быстро выбирать букву в приставке и не путать похожие слова на уроках русского языка.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приставок при- и пре-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39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значений приставок достаточно, чтобы решить большинство заданий по этой теме.
</a:t>
            </a:r>
            <a:endParaRPr lang="en-US" sz="19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пар слов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одна и та же основа меняет значение при разных приставках.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помогает увидеть, что написание выбирается по смыслу: одна буква в приставке меняет значение всего слова.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орфографии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91004"/>
            <a:ext cx="277500" cy="24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встречаются по этой теме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Вставить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определить, какая приставка подходит в слове, и вставить пропущенную букву. Такие задания проверяют не только память, но и умение быстро понять значение слова.
</a:t>
            </a:r>
            <a:endParaRPr lang="en-US" sz="1063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распределяют по значениям: движение, присоединение, неполное действие, близость или высокая степень признака. Это помогает увидеть правило в работе и не смешивать похожие случаи.
</a:t>
            </a:r>
            <a:endParaRPr lang="en-US" sz="965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 просят не просто написать слово, а коротко объяснить выбор приставки. Так проверяется, умеет ли он опираться на смысл, а не только на звучание.
</a:t>
            </a:r>
            <a:endParaRPr lang="en-US" sz="114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нужно привести свои слова на при- и пре- или найти однокоренные формы. Это учит замечать, как приставка меняет оттенок смысла.
</a:t>
            </a:r>
            <a:endParaRPr lang="en-US" sz="11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распределения случаев при- и пре-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орфографии русского языка по теме «при- и пре-»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правило работает прежде всего через значение слова, а отдельные исключения нужно запоминать дополнительно.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путь выбора — понять смысл. Если слово не подчиняется общему правилу, его следует проверить по словарю или запомнить как трудный случай.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между при- и пре- зависит от смысла слова. Если научиться замечать значение, запоминать словарные формы и сравнивать похожие пары, ошибок станет намного меньше.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2026-05-22T15:13:54Z</dcterms:created>
  <dcterms:modified xsi:type="dcterms:W3CDTF">2026-05-22T15:13:54Z</dcterms:modified>
</cp:coreProperties>
</file>