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приспособилась к разным средам.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обитания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определяет, где организм добывает пищу, дышит, растёт и даёт потомство. От её условий зависят строение тела, образ жизни и способы приспособления к миру вокруг.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 воде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появилась одной из первых на Земле. Здесь обитают водоросли, медузы, рыбы, раки, дельфины и киты, поэтому жизнь в воде очень разнообразна.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древняя среда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 проникает в воду. Из-за этого растения и животные по-разному распределяются по слоям водоёма и выбирают подходящую глубину для 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глубина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воды давление заметно возрастает, а температура изменяется медленнее, чем на суше. Такие условия требуют особых приспособлений у обитателей морей и океанов.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температура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живут организмы самых разных размеров — от микроскопических водорослей до крупных китов. Одни постоянно плавают, другие держатся у дна или переносятся течением.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обитателей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сред обитания по школьному курсу биологии; условная сравнительная оценка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сред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использована условная шкала: чем выше столбец, тем благоприятнее показатель для 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условия обычно в воде и внутри организма хозяина, а на суше сильнее всего меняются влажность и температура.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водные организмы приспособились к 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тело помогает легко раздвигать воду и двигаться быстрее. Обтекаемая форма уменьшает сопротивление, а плавники делают повороты и удержание равновесия более точными.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позволяют извлекать кислород прямо из воды, поэтому водным животным не нужно подниматься на поверхность так часто, как наземным. Это важно для постоянной жизни в воде.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тело рыбы, а плавники помогают маневрировать. У многих водных животных есть плавательные перепонки, которые увеличивают силу гребка и делают движение более удобным.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крупных водных животных есть слой жира. Он помогает удерживать тепло в холодной воде, где организм теряет его быстрее, чем на 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81028"/>
            <a:ext cx="4534800" cy="24729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среды обитания живых организмов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и их 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организмы живут в каждой среде и какие условия влияют на их жизнь сильнее всего.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напрямую связаны со строением организмов: чем сложнее среда, тем больше у живых существ специальных приспособлений.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воздух свободно окружает организмы, поэтому кислорода здесь достаточно. Это помогает животным и растениям активно жить, но требует защиты от высыхания и резких изменений погоды.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суше не всегда доступна, поэтому организмам приходится экономно её расходовать. Именно из-за этого у многих растений и животных есть покровы, уменьшающие потерю влаги.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 и влажность в наземно-воздушной среде могут меняться очень быстро. Живым организмам нужно приспосабливаться не только к сезону, но и к смене дня и ночи.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среде живут деревья, травы, насекомые, птицы, пресмыкающиеся и млекопитающие. Каждый из этих организмов использует воздух и сушу по-своему, в зависимости от своих возможностей.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жизни на суше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закрепляют растение в почве и всасывают из неё воду с растворёнными веществами. Благодаря им растение не только удерживается на месте, но и получает питание из почвенной влаги.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 помогает проводить воду к листьям. Он делает растение выше, позволяя получать больше света, и связывает между собой все его 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участвуют в образовании питательных веществ, а устьица обеспечивают обмен газов. Через них растение также испаряет воду, поэтому важно, чтобы её потери не были слишком большими.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растений на листьях есть восковой налёт. Он уменьшает испарение воды и помогает выживать в сухую погоду, особенно когда солнце сильно нагревает поверхность листьев.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суши защищаются и передвигаются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 перья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крылья помогают летать, а перья защищают тело и сохраняют тепло. Это особенно важно на открытой суше, где ветер и температура меняются быстрее, чем в воде.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покров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есть твёрдый наружный покров. Он защищает тело от высыхания и повреждений, а также помогает сохранять форму, что важно в условиях сухого воздуха.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у 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удерживать тепло и частично защищает кожу от холода и солнца. У многих зверей она становится гуще к зиме, когда на суше особенно холодно.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 гнёзда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прячутся в норах или строят гнёзда, чтобы переждать жару, холод или опасность. Некоторые активны только в тёплое время суток, когда легче сохранять влагу и тепло.
</a:t>
            </a:r>
            <a:endParaRPr lang="en-US" sz="10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суши живыми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водной среды к жизни на суше и появлению новых приспособлений.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среда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 минеральных частиц, воды, воздуха и перегноя. Такая смесь создаёт особую среду, где живут бактерии, грибы, насекомые, дождевые черви, кроты и корни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почти не проникает в почву, поэтому большинство её обитателей не нуждаются в зрении. Для выживания здесь важнее чувствительность к влаге, температуре и составу почвы.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почве возможна только там, где она достаточно рыхлая и не слишком сухая. Если в почве мало воздуха или слишком много воды, многим организмам трудно дышать.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не только закрепляют их в грунте, но и активно участвуют в освоении почвенной среды. Через корни растения получают воду и минеральные вещества из окружающей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почве и какую пользу приносит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 в грунте, разрыхляют его и улучшают доступ воздуха и воды. Благодаря их деятельности почва становится более плодородной и удобной для роста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разрушают остатки растений и животных. Они превращают органические вещества в перегной и возвращают в почву питательные элементы, необходимые новым растениям.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насекомых, жуки и другие мелкие обитатели перемешивают почву, помогают образованию перегноя и участвуют в её постоянном обновлении. Без них почвенная жизнь была бы беднее.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почву, удерживают её от разрушения и создают в ней дополнительные каналы для воды и воздуха. Так растения тоже влияют на жизнь всей почвенной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9190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хозяине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поселяются на поверхности тела или внутри другого живого существа. Им приходится использовать ресурсы хозяина и одновременно избегать его защитных реакций.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97404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паразитические черви, вши, клещи, а также некоторые бактерии и грибы. Они приспособлены к жизни рядом с организмом хозяина или внутри него.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465617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среды особенно важны быстрое размножение, скрытный образ жизни и устойчивость к защите хозяина. Именно эти признаки помогают организмам сохраняться и распространяться.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темы «Среды обитания, освоенные живыми организмами нашей планеты».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всего видов живых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видов связано с тёплыми и влажными территориями, где растительность образует много ярусов и укрытий для 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 и богаче условия, тем больше видов может существовать; самые бедные по разнообразию зоны — холодные и засушливые.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 жизни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и высоких горах организмы переживают морозы и ветры. Им помогают густые покровы, запас питательных веществ и способность замедлять обмен 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горячих источниках и жарких пустынях особенно важно не перегреваться и не терять воду. Обитатели таких мест часто активны в прохладное время суток.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живым существам приходится экономно расходовать воду. У растений и животных встречаются плотные покровы, запас влаги и укрытый образ жизни.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пещерах и глубоких слоях среды света почти нет, поэтому зрение часто уступает место другим чувствам. Организмы ориентируются на слух, осязание и запах.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 подземелья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цепочка взаимосвязей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солнечной опушке растения создают питательные вещества, а затем ими питаются насекомые и травоядные животные. Хищники регулируют их численность, а грибы и бактерии завершают круг, разлагая остатки и возвращая вещества в почву.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Пруд, где всё связано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водоёме водоросли дают пищу мелким организмам, которых поедают рыбы и другие животные. Когда листья и остатки отмирают, их перерабатывают бактерии, и вода снова получает важные вещества для новых обитателей.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команда почвы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корни растений, черви, грибы и бактерии работают вместе, хотя часто их не видно. Одни создают укрытие и питание, другие разрыхляют грунт, а третьи превращают остатки в перегной.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организмы живут не поодиночке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70045"/>
            <a:ext cx="4813500" cy="25695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влияют на приспособления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«Среды обитания, освоенные живыми организмами нашей планеты»
</a:t>
            </a:r>
            <a:endParaRPr lang="en-US" sz="804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среды связаны с трудностями жизни и полезными приспособлениями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всегда уменьшают воздействие неблагоприятного фактора: сохраняют воду, тепло, ориентацию или помогают жить под давлением.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среды обитания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леса, животные теряют укрытия и пищу, а растения — место для роста. Пищевые цепи становятся короче, и многим видам становится труднее выживать.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 и озёрах ухудшается качество воды, поэтому страдают рыбы, водные растения и мелкие организмы. Загрязнение нарушает дыхание, питание и размножение обитателей.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суши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 и осушение болот уничтожают привычные места жизни. Вместе с ними исчезают особые растения, насекомые, птицы и другие виды, связанные с этими территориями.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редкие и медленно размножающиеся организмы. Если условия быстро меняются, они не успевают приспособиться, поэтому их численность резко сокращается.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природные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помогающих уменьшить ущерб и сохранить природное разнообразие.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обитания: 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жизни сформировали у организмов особые приспособления. Чем лучше человек сохраняет воду, почву, леса и животных, тем богаче и устойчивее остаётся природа планеты.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2026-05-29T17:46:12Z</dcterms:created>
  <dcterms:modified xsi:type="dcterms:W3CDTF">2026-05-29T17:46:12Z</dcterms:modified>
</cp:coreProperties>
</file>