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эволюции: общая характеристика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 объясняет, как меняются популяции, возникают адаптации и новые виды.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понадобилось объединение идей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Дарвиновский отбор объяснил направление эволюции, но не механизм наследования. Менделевская генетика и хромосомная теория показали, как передаются признаки, а работы Фишера, Холдейна, Райта, Добжанского, Майра и Симпсона связали эти знания в единую концепцию.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синтетической теории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 — дарвинизм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показал роль борьбы за существование и естественного отбора, но природа наследственной изменчивости оставалась неясной.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 — генетика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хромосомной теории и учения о мутациях объяснило материальную основу наследственности и изменчивости.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 — законы Менделя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доказал дискретный характер наследования: признаки передаются через отдельные наследственные факторы.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1930–1940-е годы — СТЭ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создана единая эволюционная теория, в которой эволюция понимается как изменение частот аллелей в 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новые сочетания признаков возникают постоянно, а не только при редких мутациях.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источники работают вместе: одни создают новые аллели, другие — их разнообразные комбинации, обеспечивая материал для отбора.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элементарная единица эволюции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популяции накапливаются наследственные различия: у отдельных особей они не приводят к эволюции, если не меняется общий генофонд группы.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популяции могут сосуществовать разные варианты признака. Такое разнообразие повышает устойчивость группы к изменению условий среды.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и размножаются не все варианты одинаково, поэтому со временем меняется состав популяции, а вместе с ним — её эволюционное направление.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 и их 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роли факторов, которые изменяют генофонд популяций и направляют эволюционный процесс.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сочетает случайные процессы и закономерный отбор: одни факторы создают разнообразие, другие закрепляют его или изменяют случайным образом.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адаптация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механизм закрепления полезного признака в популяции.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 видообразование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внутри вида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проявляется как постепенный сдвиг частот аллелей, из-за которого популяции одного вида начинают различаться по наследственным признакам и приспособленности.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популяции долго существуют в разных условиях, различия между ними усиливаются, а локальные приспособления становятся более выраженными и устойчивыми.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видообразования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обмен генами ослабевает, различия накапливаются до уровня репродуктивной изоляции, и популяции перестают свободно скрещиваться.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географическая, экологическая и временная изоляция: они уменьшают вероятность скрещивания и ускоряют формирование новых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естественного отбора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отбор может сохранять норму признака, смещать её или поддерживать крайние варианты.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отбора по-разному перестраивают популяцию, но каждый из них изменяет распределение наследственных признаков.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 эффект основателя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сдвиги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особенно заметен в малых популяциях, где случайность сильнее влияет на то, какие аллели передадутся потомству и сохранятся в следующем поколении.
</a:t>
            </a:r>
            <a:endParaRPr lang="en-US" sz="1442" dirty="0"/>
          </a:p>
        </p:txBody>
      </p:sp>
      <p:sp>
        <p:nvSpPr>
          <p:cNvPr id="8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новую территорию заселяет небольшая группа особей, её генофонд оказывается неполным. В результате потомки могут сильно отличаться от исходной популяции.
</a:t>
            </a:r>
            <a:endParaRPr lang="en-US" sz="1442" dirty="0"/>
          </a:p>
        </p:txBody>
      </p:sp>
      <p:sp>
        <p:nvSpPr>
          <p:cNvPr id="9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уменьшают генетическое разнообразие и могут ускорять расхождение популяций, даже без заметного давления со стороны среды.
</a:t>
            </a:r>
            <a:endParaRPr lang="en-US" sz="14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 наследования признаков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как носители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 «растворены» в организме: они расположены в хромосомах и передаются от родителей к потомству. Благодаря этому наследственные признаки сохраняются, а любые изменения могут накапливаться из поколения в поколение и влиять на ход эволюции.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и их 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 может существовать в разных вариантах — аллелях. Их сочетание в хромосомах определяет проявление признака, а при половом размножении новые комбинации возникают снова и снова, расширяя наследственное разнообразие популяции.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мутация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мейоза участки гомологичных хромосом могут обмениваться фрагментами, а в ДНК иногда возникают мутации. На схеме эти процессы показывают, как появляются новые сочетания признаков и редкие наследственные изменения, на которых затем действует отбор.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внесшие вклад в создание СТЭ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исследователи XX века связали генетику, эволюцию и систематику в единую теорию.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учёных дополнили друг друга: математика, генетика, систематика и палеонтология вместе создали современную эволюционную биологию.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биологии, XX век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синтетической теории эволюции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последовательностей ДНК у родственных видов показывает степень их родства и помогает восстанавливать эволюционные линии без опоры только на внешнее сходство.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природных популяциях реально наблюдаются мутации и изменение частот аллелей. Это доказывает, что наследственный материал не остаётся неизменным.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и вирусов устойчивость к лекарствам может возникать очень быстро. Такой отбор наглядно показывает действие эволюционных механизмов в реальном времени.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Палеонтология, анатомия, эмбриология и биогеография согласуются между собой и подтверждают общее происхождение организмов и их постепенное историческое изменение.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доказательств не противоречат друг другу, а складываются в единую картину: виды связаны общностью происхождения и изменяются под действием отбора.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эволюционного процесса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уровни не изолированы: изменения на одном уровне отражаются на других и формируют общую эволюционную динамику.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элементарные изменения происходят в популяциях, а остальные уровни показывают более крупные результаты длительного процесса.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и границы синтетической теории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теория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 убедительно описывает наследственную изменчивость, действие естественного отбора и возникновение адаптаций. Она показывает, как изменения в генах и популяциях приводят к устойчивым эволюционным результатам.
</a:t>
            </a:r>
            <a:endParaRPr lang="en-US" sz="1257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выходит за рамки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явления, например эпигенетическая наследственность и горизонтальный перенос генов у прокариот, не полностью укладываются в классическую модель. Это не опровержение, а указание на её ограниченность.
</a:t>
            </a:r>
            <a:endParaRPr lang="en-US" sz="1257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теория остаётся основой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принципы СТЭ сохраняют значение, потому что они объясняют большинство эволюционных процессов. Современная биология не отвергает теорию, а уточняет и расширяет её.
</a:t>
            </a:r>
            <a:endParaRPr lang="en-US" sz="1235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развитие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данные из геномики, молекулярной биологии и экологии дополняют синтетическую теорию. Эволюция изучается всё точнее, но базовая логика отбора в популяциях остаётся неизменной.
</a:t>
            </a:r>
            <a:endParaRPr lang="en-US" sz="12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как путь к новому виду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накопление различий между популяциями и прекращение обмена генами.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устойчивость бактерий к антибиотикам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уже существует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бактерий нужные мутации могут появиться заранее, ещё до лечения. Антибиотик не создаёт устойчивость, а лишь меняет условия, при которых выживают уже существующие редкие варианты.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после применения препарата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лечения чувствительные клетки погибают быстрее, а устойчивые продолжают размножаться. На изображении это видно как постепенное уменьшение одной группы и рост другой в той же популяции.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состава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короткое время доля устойчивых бактерий резко возрастает, потому что наследуемый признак повышает шанс выживания. Этот пример ясно показывает, как естественный отбор действует на микроуровне.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эволюционных изменений в популяциях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Перечисленные признаки часто проявляются не одновременно, а последовательно, поэтому эволюцию удобно рассматривать как цепь взаимосвязанных изменений.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признаков показывает переход от внутрипопуляционных сдвигов к образованию новых форм и видов.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11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синтетической теории эволюции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 помогает целенаправленно отбирать полезные признаки у растений и животных, объясняя, как наследственные изменения закрепляются в поколениях.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помогает сохранять генетическое разнообразие редких видов и планировать меры, которые уменьшают риск вымирания изолированных популяций.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эволюции важно для понимания устойчивости бактерий, вирусов и опухолевых клеток, а значит, для выбора более точных способов лечения.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уточняют детали, но не отменяют главного: эволюция идёт в популяциях под действием отбора и наследственной изменчивости.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принципы позволяют отслеживать изменение возбудителей, оценивать скорость их приспособления и прогнозировать распространение инфекций.
</a:t>
            </a:r>
            <a:endParaRPr lang="en-US" sz="10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эволюции: главный вывод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 показывает, как наследственная изменчивость, отбор, дрейф, миграции и изоляция меняют генофонд популяций. Именно поэтому она остаётся ключом к пониманию приспособленности, разнообразия и происхождения видов.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2026-06-02T01:55:21Z</dcterms:created>
  <dcterms:modified xsi:type="dcterms:W3CDTF">2026-06-02T01:55:21Z</dcterms:modified>
</cp:coreProperties>
</file>