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знание стало сильнее предрассудков, Европа изменилась навсегда.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Просвещения: эпоха разума, науки и перемен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Просвещение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появилось после научной революции XVII века, когда опыт и наблюдение стали важнее старых авторитетов. Рост городов, печати и грамотности сделал новые идеи доступнее, а споры о реформах и правах — острее.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Просвещения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считали, что разум помогает понять природу, общество и законы жизни. Он должен был заменить слепую веру в традицию, суеверия и безусловное подчинение авторитетам.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связывали с личной свободой и пользой для общества. Чем больше людей читают и учатся, тем быстрее развиваются наука, ремёсла, государство и культура.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требовали равенства перед законом, честного суда и защиты от произвола. Они выступали против жестоких наказаний, цензуры и религиозной нетерпимости.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Важнейшей идеей стало признание естественных прав человека и ответственности власти перед обществом. Эти взгляды подготовили почву для реформ, конституций и политических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Вольтер: защита свободы мысли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прославился как мастер коротких и точных текстов, которые легко читались и быстро расходились по Европе. Он умел критиковать пороки общества без скучных нравоучений.
</a:t>
            </a:r>
            <a:endParaRPr lang="en-US" sz="103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фанатизма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выступал против религиозной нетерпимости, предрассудков и насилия во имя веры. Для него важнее всего были разум, терпимость и уважение к человеку.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справедливый суд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защищал людей, ставших жертвами судебной ошибки или произвола. Он настаивал, что суд должен быть честным, а наказание — не жестоким и не слепым.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книги, письма и памфлеты читали в салонах, библиотеках и домах образованных людей. Поэтому Вольтер стал одним из самых узнаваемых голосов эпохи Просвещения.
</a:t>
            </a:r>
            <a:endParaRPr lang="en-US" sz="10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и разделение властей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сосредоточения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заметил, что если вся власть находится в одних руках, растёт риск произвола. Он искал такой порядок, который защищал бы свободы граждан.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ветви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предложил разделить власть на законодательную, исполнительную и судебную. Каждая из них должна была выполнять свои обязанности и не подменять две другие.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тирании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мысли Монтескьё, разделение властей не позволяло правителю сосредоточить слишком много полномочий. Это делало государство более справедливым и устойчивым.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труд философа, «О духе законов», стал очень важной книгой XVIII века. Его идеи использовали при создании конституций и государственных систем во многих странах.
</a:t>
            </a:r>
            <a:endParaRPr lang="en-US" sz="10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и народный суверенитет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считал, что государство должно опираться на волю народа, а не только на решения правителей. Именно поэтому он говорил о народном суверенитете.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договор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«Об общественном договоре» Руссо объяснял, что люди объединяются ради общей пользы и создают правила, которым должны подчиняться все граждане.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писал о естественной доброте человека и подчёркивал роль воспитания. Он полагал, что среда и обучение сильно влияют на характер и поведение.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будущих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Взгляды Руссо стали важны для разговоров о гражданских правах, представительстве и участии людей в управлении страной. Позже они повлияли на революционные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книг, грамотности и читательской аудитории в XVIII веке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становились дешевле, а чтение — привычнее для горожан, учеников и ремесленников.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регионах заметен устойчивый рост: больше печатных текстов означало больше читателей и более широкое распространение идей.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относительные показатели, составленные по общим тенденциям истории печати и грамотности XVIII века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Дидро и д’Аламбера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собрала весь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задумывалась как собрание знаний о науке, ремёслах, искусстве и повседневной жизни. Её страницы показывали, что важны не только великие идеи, но и труд мастеров, инженеров и печатников.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 редакторы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изданием работали Дени Дидро и Жан Лерон д’Аламбер, а также десятки учёных и философов. Благодаря их труду книга стала не просто справочником, а символом просветительского взгляда на мир.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труд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выхода томов нужны были типографии, гравёры, наборщики и продавцы книг. Поэтому «Энциклопедия» хорошо показывает, как в XVIII веке знания распространялись через печать и сотрудничество многих людей.
</a:t>
            </a:r>
            <a:endParaRPr lang="en-US" sz="10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Просвещения в Европе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идеи Просвещения развивались в разных странах и городах, но шли к общей цели — обновлению общества.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центры Просвещения объединяли вера в разум, образование и необходимость реформ.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Нового времени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опыт как источник знаний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чаще проверяли гипотезы опытом, а не полагались только на традицию. Так знания становились точнее и надёжнее для объяснения природы.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создал удобную классификацию растений и животных. Его система помогла учёным упорядочить огромное количество сведений о живой природе.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стало внимательное изучение явлений: движения небесных тел, строения растений, работы органов человека. Наблюдение помогало замечать закономерности.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показал, что движение тел подчиняется законам природы. Это укрепило мысль о том, что мир можно объяснять последовательно и математически.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кафе и общественное мнение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обсуждений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салонах, кафе и клубах образованные люди читали новые книги, спорили о новостях и сравнивали взгляды философов. Такие встречи делали идеи Просвещения живыми и понятными.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собирался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этих собраниях можно было встретить аристократов, писателей, учёных, чиновников и богатых горожан. Разные сословия общались чаще обычного, поэтому идеи быстрее переходили из узкого круга в широкую среду.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рождалось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разговорах за столом или в гостиной формировалось общественное мнение. Если мысль поддерживали уважаемые собеседники, она распространялась дальше через письма, журналы и пересказы.
</a:t>
            </a:r>
            <a:endParaRPr lang="en-US" sz="10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распространялись идеи Просвещения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идей через печать, общение и реформы в Европе XVIII 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сохраняли сильную власть, но старались сделать управление более разумным: поддерживали школы, упорядочивали законы и ограничивали часть старых привилегий.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Европы XVIII века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монарха особенно известны реформами, основанными на идеях Просвещения.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реформ просвещённых монархов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правитель выбирал свои приоритеты: одни сильнее заботились о порядке, другие — о школе, законах или религиозных изменениях.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Иосифа II самые смелые преобразования в религиозной сфере, у Фридриха II — в управлении и армии, у Екатерины II — в образовании и администрации.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 реформам Фридриха II, Екатерины II и Иосифа II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прав человека и справедливого закона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утверждали, что закон должен быть одинаковым для всех, а не зависеть от рождения и богатства. Это помогало формировать представление о гражданине как о равноправном члене общества.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суд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придавали открытому и разумному суду, где человека нельзя наказывать без доказательств. Такая идея противостояла произволу властей и жестоким наказаниям.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мыслители защищали право человека выбирать религиозные взгляды без страха преследования. Веротерпимость считалась важным условием мирной и культурной жизни.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представления не сразу стали нормой, но подготовили почву для Декларации прав человека и гражданина 1789 года и для новых политических правил в Европе.
</a:t>
            </a:r>
            <a:endParaRPr lang="en-US" sz="11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повседневная жизнь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становится важнее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всё чаще считали необходимым для будущего ребёнка. Родители ожидали, что школа поможет не только читать и писать, но и развивать рассудительность и дисциплину.
</a:t>
            </a:r>
            <a:endParaRPr lang="en-US" sz="981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место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 образованных людей появлялись карты, глобусы, книги по истории и простые научные приборы. Они показывали интерес семьи к миру, науке и географии.
</a:t>
            </a:r>
            <a:endParaRPr lang="en-US" sz="1070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входит в привычку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переставало быть редким занятием и становилось частью досуга подростков и взрослых. Книги и журналы помогали узнавать новое не только из уроков, но и дома.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к науке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взрослые с интересом рассматривали коллекции минералов, растений и физических инструментов. Это развивало наблюдательность и показывало, что знание связано с повседневной жизнью.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и их вклад в историю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мыслители защищали свободу, разум и право человека на знания и справедливость.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по-разному объясняли общество, но всех объединяли вера в разум, свободу и закон. Их идеи повлияли на государственное устройство и права граждан.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философии и политической мысли XVIII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противоречия эпохи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 разума быстро распространялись, но реальная жизнь менялась медленнее. Сословные различия, зависимость крестьян и колониальная система продолжали существовать.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женщины почти не участвовали в политике, хотя некоторые из них играли заметную роль в салонах и помогали обсуждать новые книги и взгляды.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всё ещё запрещала многие книги, а часть текстов печатали тайно. Поэтому между громкими словами о равенстве и действительностью оставался большой разрыв.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идей Просвещения к революциям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философские взгляды повлияли на политические события конца XVIII 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Просвещение важно и сегодня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Просвещения изменил представления о человеке, государстве и знаниях. Его идеи о разуме, правах, свободе слова и законе продолжают влиять на школы, политику и общественную жизнь.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2026-06-02T08:45:41Z</dcterms:created>
  <dcterms:modified xsi:type="dcterms:W3CDTF">2026-06-02T08:45:41Z</dcterms:modified>
</cp:coreProperties>
</file>