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двигатели: как тепло превращается в движение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двигатель извлекает движение из энергии топлива и горячего газа.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понадобились машины, которые могли работать без остановки для перевозки грузов и людей. С XVIII века паровые машины помогли развить транспорт и заводы, а позже появились двигатели для автомобилей, поездов, кораблей и самолётов — всем им нужно топливо.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тепловых двигателей важна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двигатель использует тепло, чтобы получить движение. Внутри нагревается газ или пар, и их стремление расширяться превращается в силу, способную перемещать поршень или лопатки.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обычно проходит по шагам: нагрев, расширение, совершение работы и охлаждение. После этого устройство снова готовят к следующему циклу, чтобы движение продолжалось.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превратить всё тепло в работу нельзя: часть энергии неизбежно уходит в окружающую среду. Поэтому при работе всегда появляются потери, даже у самых совершенных машин.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тепловым двигателем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работы теплового двигателя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идея: разность температур между горячей и холодной частями машины запускает движение и повторение цикла.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паровой машине вода нагревается до состояния пара. Затем пар расширяется и двигает поршень, передавая движение дальше механизму, а после этого система снова возвращается к подготовке следующего цикла.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машины применяли на фабриках, в шахтах и на первых паровозах. Обычно на схемах и рисунках показывают котёл, цилиндр, поршень и клапаны, которые управляют потоком пара.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— первый известный тепловой двигатель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расширении горячих газов поршень начинает двигаться вниз, а через систему деталей это движение превращается в работу, например в вращение колёс или генератора.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двигателе внутреннего сгорания топливо горит прямо внутри цилиндра. Чаще всего используют бензин или дизельное топливо, а образующиеся горячие газы дают толкающее усилие.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сжатия происходит рабочий ход — горение и расширение газов; затем открывается выпуск, и отработавшие газы выходят, чтобы цикл мог повториться снова.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четырёхтактного двигателя выделяют этапы: впуск, где цилиндр заполняется смесью или воздухом; затем сжатие, при котором объём уменьшается и растёт давление.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 внутреннего сгорания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6516" y="1263800"/>
            <a:ext cx="3534318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типы двигателей по виду, области применения и ключевой особенности.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двигатели выбирают под задачу: от компактности до экономичности и высокой скорости вращения.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физики и техники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тепловые двигатели и где они используются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объяснение распределения потерь энергии в тепловых машинах; точные проценты зависят от модели и режима работы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автомобиле полезная работа — лишь часть энергии топлива: остальное уходит в нагрев, трение и потери с выхлопными газами.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потерь на нагрев, трение и выхлоп, тем выше эффективность двигателя и ниже расход топлива.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уходит энергия в тепловом двигателе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КПД измеряет долю энергии, ставшую полезной работой. У тепловых двигателей он ограничен потерями, поэтому составляет значение ниже 100%.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100%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часть энергии всегда теряется, КПД никогда не достигает полного превращения топлива в работу.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КПД в школьной физике: КПД = полезная энергия / затраченная энергия × 100%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двигатели работают в автомобилях, автобусах, поездах, кораблях и самолётах. Они особенно подходят там, где нужна большая сила и движение на значительные расстояния.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таких машин — высокая мощность при сравнительно небольших размерах. Поэтому их применяют, когда требуется быстрое ускорение или устойчивое движение под нагрузкой.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двигатели в транспорте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условная шкала сравнения, 2026 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двигатели часто выбирают, когда нужна работа вдали от розетки: они берут энергию из топлива и преобразуют её в движение или вращение.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условным показателям видно: сильнее всего у тепловых машин автономность и мощность, а ограничения связаны с потерями энергии, шумом и выбросами.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тепловых двигателей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789" y="3239784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Турбина и реактивный двигатель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реактивном двигателе горячие газы вылетают назад с большой скоростью. Это создаёт тягу: сила реакции толкает самолёт вперёд, помогая разгоняться и набирать высоту.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Реактивный принцип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турбине горячий пар или газ проходит через лопатки, заставляя их вращаться. Вращение передаёт движение валу, а затем используется для генераторов и других механизмов.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Турбина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турбина, и реактивный двигатель наиболее результативны при сильном потоке горячего газа. Чем устойчивее поток и выше температура, тем легче обеспечить нужное вращение или тягу.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потока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тепловой двигатель более экономичным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идей: общие принципы теплообмена и преобразования энергии в двигателях (учебный курс физики).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сгорании топлива образуются углекислый газ и водяной пар, а также частицы сажи и другие вещества. Некоторые загрязняют воздух рядом с дорогами и в городах, ухудшая качество дыхаемого воздуха.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усиливает парниковый эффект: он удерживает тепло в атмосфере. Поэтому чем больше выбросов, тем сильнее долговременное воздействие на климат.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вред, в выхлопных системах ставят фильтры, а также катализаторы, которые помогают превращать часть опасных компонентов в менее вредные. Также важны настройки двигателя и выбор топлива.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расходование топлива напрямую снижает количество сгоревшего топлива. Экономичное вождение, исправность двигателя и правильное обслуживание помогают тратить меньше энергии и уменьшать выбросы.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тепловые двигатели влияют на природу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06" y="1518700"/>
            <a:ext cx="2947187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истории техники (учебные материалы), 2026 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тепловых машин и их практическое значение.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от паровых машин для производства и шахт к двигателям внутреннего сгорания, а затем — к более экономичным решениям для транспорта и промышленности.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тепловых двигателей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нагреть воздух в закрытом шприце или небольшом цилиндре, он начнёт расширяться. Давление растёт и может сдвинуть поршень, показывая, что нагрев газа даёт механическую работу.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удобно объясняет связь «тепло → движение»: газ занимает больше места и влияет на окружающие детали. Для школьной модели поршня и цилиндра важно соблюдать безопасность и использовать только учебные нагреватели.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опыт с воздухом и поршнем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из школьного курса; условная шкала, 2026 г.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сфере двигатель помогает выполнить главную задачу: привести в движение технику, нарастить мощность или получить электричество из энергии топлива.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транспорт и электростанции используют тепловые машины наиболее широко, потому что там нужен непрерывный источник энергии.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тепловые двигатели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нагрева, есть потери на трение между движущимися частями. Трение переводит часть полезной энергии в тепло, поэтому двигатель всё реже превращает топливо в прямое движение.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энергии почти всегда уходит на нагрев деталей, особенно стенок цилиндра и других элементов. Это происходит потому, что при работе температура внутри машины неизбежно выше, чем снаружи.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энергия не «исчезает», а меняет форму: переходит в тепло и рассеивается в среде. Поэтому реальный КПД всегда меньше 100%, даже у современных моделей.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источник потерь — выхлоп: горячие газы уносят энергию из двигателя. Даже если газ движется быстро, часть её уже не может вернуться в полезную работу.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идеального двигателя не бывает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этап: точная подача
</a:t>
            </a:r>
            <a:pPr algn="l" indent="0" marL="0">
              <a:lnSpc>
                <a:spcPct val="130039"/>
              </a:lnSpc>
              <a:buNone/>
            </a:pPr>
            <a:r>
              <a:rPr lang="en-US" sz="5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 становятся экономичнее благодаря более точному дозированию топлива и воздуха. Это помогает сжигать топливо эффективнее и снижать потери, а также уменьшать лишние выбросы.
</a:t>
            </a:r>
            <a:endParaRPr lang="en-US" sz="1065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конструкция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 новые материалы и улучшенные системы охлаждения. Так двигатель может работать дольше и стабильнее при высоких температурах, сохраняя мощность и снижая износ.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решения
</a:t>
            </a:r>
            <a:pPr algn="l" indent="0" marL="0">
              <a:lnSpc>
                <a:spcPct val="130039"/>
              </a:lnSpc>
              <a:buNone/>
            </a:pPr>
            <a:r>
              <a:rPr lang="en-US" sz="5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разработках тепловой двигатель дополняют другими источниками энергии. Гибридные системы позволяют уменьшать работу «вхолостую» и повышать общую эффективность поездки.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будущего
</a:t>
            </a:r>
            <a:pPr algn="l" indent="0" marL="0">
              <a:lnSpc>
                <a:spcPct val="130039"/>
              </a:lnSpc>
              <a:buNone/>
            </a:pPr>
            <a:r>
              <a:rPr lang="en-US" sz="4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— тратить меньше топлива, уменьшать загрязнение воздуха и получать больше полезной работы из той же энергии. Развитие техники продолжается за счёт оптимизации процессов.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двигатели сегодня и завтра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двигатель превращает тепло топлива в движение, но часть энергии неизбежно теряется. Эти машины важны для транспорта, промышленности и энергетики, а развитие направлено на экономию топлива и снижение вредных выбросов.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тепловых двигателях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2026-05-12T08:36:21Z</dcterms:created>
  <dcterms:modified xsi:type="dcterms:W3CDTF">2026-05-12T08:36:21Z</dcterms:modified>
</cp:coreProperties>
</file>