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Модальный глагол can в прошедшем времени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и couldn’t помогают говорить о прошлом просто и точно.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888" y="1480200"/>
            <a:ext cx="3550323" cy="314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 уже умеете говорить can о настоящем: о том, что умеете делать и что возможно сейчас. Сегодня посмотрим, как эти идеи выражаются в прошлом с помощью could и couldn’t.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известно о can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значение could: умение в прошлом
</a:t>
            </a:r>
            <a:endParaRPr lang="en-US" sz="3013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Навык, который был раньше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показывает, что человек умел что-то делать в прошлом. Например: I could ride a bike when I was six. Здесь важно именно прошлое умение, а не текущее.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рядом стоят выражения времени: when I was little, when I was younger, in primary school, at that age. Они сразу подсказывают, что речь идёт о прошлом.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может быть иначе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с could не сообщает, умеет ли человек это теперь. Оно только показывает, что такой навык существовал раньше и может не сохраняться сегодня.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в историях о детстве и школе
</a:t>
            </a:r>
            <a:endParaRPr lang="en-US" sz="256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умения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историях о детстве could помогает рассказать о первых навыках: I could swim, I could count to 100, I could draw animals. Это звучит естественно и понятно.
</a:t>
            </a:r>
            <a:endParaRPr lang="en-US" sz="1746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успехи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примерах could часто связано с простыми достижениями: read aloud, write neatly, solve easy tasks. Такие фразы удобно использовать в рассказах о себе и одноклассниках.
</a:t>
            </a:r>
            <a:endParaRPr lang="en-US" sz="1746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тогда и 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сопоставления удобно строить пары: then I could / now I can. Так легко показать, что раньше умение было другим, а сегодня стало сильнее или осталось прежним.
</a:t>
            </a:r>
            <a:endParaRPr lang="en-US" sz="1666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на велосипеде, за книгой или за партой помогает быстро понять смысл could. Такие образы делают тему ближе к повседневной школьной жизни.
</a:t>
            </a:r>
            <a:endParaRPr lang="en-US" sz="17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could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важно сначала замечать самое частое значение, а затем переходить к более редким и разговорным случаям.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Преобладает значение прошлого умения, но could также активно используется в ситуациях вежливого 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теме модального глагола could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0244" y="4186700"/>
            <a:ext cx="3771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3881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41781" y="4186700"/>
            <a:ext cx="439950" cy="502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 couldn’t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not часто сокращается до couldn’t. Эта форма удобна в речи и письме, когда нужно быстро и естественно выразить отрицание в прошлом.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Сокращённая форма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Couldn’t показывает, что человек не умел что-то делать или не мог это сделать из-за обстоятельств: I couldn’t open the door, We couldn’t go to the park.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умения или возможности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прошлом couldn’t может означать и запрет. В таких случаях форма помогает показать, что действие было невозможным не из-за умения, а из-за правил или ситуации.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разрешения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could и couldn’t в предложении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 подходит для всех подлежащих. Это делает структуру очень простой.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не изменяется по лицам и числам, поэтому форма остаётся одинаковой для всех подлежащих.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модели предложений с модальным глаголом could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could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66355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do и did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 could строится прямо: Could you help me? Could she skate? Could they finish the task? Вспомогательные do, does и did здесь не нужны.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19400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такие вопросы отвечают коротко: Yes, I could. No, I couldn’t. Это помогает быстро и ясно реагировать в диалоге на уроке или дома.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572445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 with could звучат мягко и уважительно. В школьных ситуациях они часто выглядят спокойнее, чем прямой вопрос с can, поэтому подходят для просьб и обращений.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предложение с could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шагов для утверждения, отрицания и вопроса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как общая возможность в прошлом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или правило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могло существовать общее условие: что-то разрешали или это было возможно только в определённые дни, места или обстоятельства.
</a:t>
            </a:r>
            <a:endParaRPr lang="en-US" sz="1280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в прошлом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could показывает саму возможность: We could see the sea from the window. Children could enter the museum for free on Fridays.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для рассказа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предложениях речь идёт не о навыке человека, а о ситуации вокруг него. Это удобно для историй о поездках, прогулках и школьных событиях.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can и could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06736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и прошлое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помогает говорить о том, что человек умеет или может делать сейчас. Could показывает ту же способность, но в прошлом, поэтому время в предложении меняет смысл высказывания.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240273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во 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now, today, when I was little и in primary school помогают выбрать правильную форму. Они показывают, идёт ли речь о настоящем моменте или о прошлом опыте.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168148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без учёта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смешивать can и could в одном сообщении, если неясно, когда произошло действие. Для коротких рассказов о себе важно сначала определить время, а затем выбрать форму.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 could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не из-за словаря, а из-за неправильного построения вопроса и выбора времени. Это помогает понять, на что стоит обратить внимание на уроке.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 — лишнее did в вопросах. Если помнить схему Could + подлежащее + глагол, большинство ошибок исчезает.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сводка типичных ошибок по теме could, 2025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школьные фразы с could помогают попросить вежливо и спокойно.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модели показывают, как could делает просьбу мягче и уважительнее в классе и дома.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учебной темы по модальному глаголу could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7999"/>
            <a:ext cx="4759500" cy="18828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Can, could и was/were able to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когда выбирать каждую форму и почему не все прошлые действия передаются через could.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удобно для общего прошлого опыта, а was/were able to точнее передаёт один конкретный успешный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грамматика модальных форм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could не подходит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142342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об одном конкретном успешном действии, could звучит недостаточно точно. В таких случаях лучше использовать was/were able to, потому что важен сам результат, а не общее умение.
</a:t>
            </a:r>
            <a:endParaRPr lang="en-US" sz="1788" dirty="0"/>
          </a:p>
        </p:txBody>
      </p:sp>
      <p:sp>
        <p:nvSpPr>
          <p:cNvPr id="11" name="Text 3"/>
          <p:cNvSpPr txBox="1"/>
          <p:nvPr/>
        </p:nvSpPr>
        <p:spPr>
          <a:xfrm>
            <a:off x="306750" y="2279615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ситуация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We were able to find the classroom подчёркивают, что действие получилось после усилия или в непростой обстановке. Это точнее, чем нейтральное could, которое описывает общий прошлый навык.
</a:t>
            </a:r>
            <a:endParaRPr lang="en-US" sz="1767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3416890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остаётся правильным, когда важно показать способность или возможность в прошлом вообще. Но если требуется рассказать об одном удачном событии, лучше выбрать более точную форму.
</a:t>
            </a:r>
            <a:endParaRPr lang="en-US" sz="178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правильную форму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значение и выбрать can, could, couldn’t или was/were able to.
</a:t>
            </a:r>
            <a:endParaRPr lang="en-US" sz="15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с could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1574686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
</a:t>
            </a:r>
            <a:pPr algn="ctr" indent="0" marL="0">
              <a:lnSpc>
                <a:spcPct val="100000"/>
              </a:lnSpc>
              <a:buNone/>
            </a:pPr>
            <a:r>
              <a:rPr lang="en-US" sz="38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I was seven, I could read simple comics. Это показывает раннее умение, которое было у ребёнка в определённый период.
</a:t>
            </a:r>
            <a:endParaRPr lang="en-US" sz="953" dirty="0"/>
          </a:p>
        </p:txBody>
      </p:sp>
      <p:sp>
        <p:nvSpPr>
          <p:cNvPr id="10" name="Text 3"/>
          <p:cNvSpPr txBox="1"/>
          <p:nvPr/>
        </p:nvSpPr>
        <p:spPr>
          <a:xfrm>
            <a:off x="3795298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Прошлый год
</a:t>
            </a:r>
            <a:pPr algn="ctr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year we couldn’t go to the zoo because it was closed. Здесь could not передаёт невозможность из-за обстоятельств, а не отсутствие желания.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015901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успехи
</a:t>
            </a:r>
            <a:pPr algn="ctr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friend could solve math tasks quickly in primary school. Такой пример помогает коротко рассказать о способностях человека в прошлом.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встречается could в школьных примерах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пятиклассников could чаще всего появляется в рассказах о прошлом опыте, а затем — в учебных и бытовых ситуациях.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примеры связаны с детством и школой. Это значит, что тему лучше закреплять на близких и понятных сюжетах.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выборка примеров для 5 класса, 2025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по теме could
</a:t>
            </a:r>
            <a:endParaRPr lang="en-US" sz="3028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64400" y="1186850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правильно отличает could и couldn’t в утверждении и отрицании, не путает их значение и выбирает форму по смыслу предложения.
</a:t>
            </a:r>
            <a:endParaRPr lang="en-US" sz="1542" dirty="0"/>
          </a:p>
        </p:txBody>
      </p:sp>
      <p:sp>
        <p:nvSpPr>
          <p:cNvPr id="13" name="Text 3"/>
          <p:cNvSpPr txBox="1"/>
          <p:nvPr/>
        </p:nvSpPr>
        <p:spPr>
          <a:xfrm>
            <a:off x="664400" y="2357927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без did
</a:t>
            </a:r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строит вопрос с could без did и does: Could you help me? — это главный образец, который нужно запомнить.
</a:t>
            </a:r>
            <a:endParaRPr lang="en-US" sz="1726" dirty="0"/>
          </a:p>
        </p:txBody>
      </p:sp>
      <p:sp>
        <p:nvSpPr>
          <p:cNvPr id="14" name="Text 4"/>
          <p:cNvSpPr txBox="1"/>
          <p:nvPr/>
        </p:nvSpPr>
        <p:spPr>
          <a:xfrm>
            <a:off x="664400" y="3529005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без to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could смысловой глагол ставится в начальной форме. Правильно говорить could play, could read, could help, а не добавлять окончание прошедшего времени.
</a:t>
            </a:r>
            <a:endParaRPr lang="en-US" sz="1378" dirty="0"/>
          </a:p>
        </p:txBody>
      </p:sp>
      <p:sp>
        <p:nvSpPr>
          <p:cNvPr id="15" name="Text 5"/>
          <p:cNvSpPr txBox="1"/>
          <p:nvPr/>
        </p:nvSpPr>
        <p:spPr>
          <a:xfrm>
            <a:off x="3803825" y="1186850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использует could для общего прошлого умения, но помнит, что для одного конкретного успешного действия часто подходит was/were able to.
</a:t>
            </a:r>
            <a:endParaRPr lang="en-US" sz="1542" dirty="0"/>
          </a:p>
        </p:txBody>
      </p:sp>
      <p:sp>
        <p:nvSpPr>
          <p:cNvPr id="16" name="Text 6"/>
          <p:cNvSpPr txBox="1"/>
          <p:nvPr/>
        </p:nvSpPr>
        <p:spPr>
          <a:xfrm>
            <a:off x="3803825" y="2357927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и прошлое
</a:t>
            </a:r>
            <a:pPr algn="l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различает can и could по времени: can описывает настоящее, а could помогает говорить о прошлом опыте, способности или вежливой просьбе.
</a:t>
            </a:r>
            <a:endParaRPr lang="en-US" sz="13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1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в прошедшем времени: главное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76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и couldn’t помогают говорить о прошлом просто и точно: об умении, возможности, отказе и вежливой просьбе. Если помнить время и смысл, выбрать форму будет легко.
</a:t>
            </a:r>
            <a:endParaRPr lang="en-US" sz="391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2026-05-30T14:06:44Z</dcterms:created>
  <dcterms:modified xsi:type="dcterms:W3CDTF">2026-05-30T14:06:44Z</dcterms:modified>
</cp:coreProperties>
</file>