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жизни: вирусы и ВИЧ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 ВИЧ как динамичные популяции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рассматривает не одиночный организм, а группу особей, их наследственные различия, взаимодействие и эволюцию. Вирусы особенно удобны для такого анализа.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Популяции, виды и эволюция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78883"/>
            <a:ext cx="213008" cy="17040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наглядно показывают, что биологические процессы можно описывать не только на уровне клетки, но и на уровне целой совокупности частиц, которые изменяются и конкурируют между собой.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вирусов важны численность, скорость размножения и наследственные различия. Эти параметры определяют, какие варианты сохраняются дольше и успешнее передаются новым хозяевам.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копия генома может отличаться от исходной. Поэтому вирусная популяция становится неоднородной, а эволюция идёт заметно быстрее, чем у многих клеточных организмов.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вариантами вируса происходит внутри одного организма и между разными носителями. Выигрывают те, кто лучше использует условия среды и избегает уничтожения иммунитетом.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ВИЧ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особенно хорошо демонстрирует популяционный подход: он быстро изменяется, скрывается от защиты организма и сохраняется благодаря отбору наиболее устойчивых вариантов.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уровня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организмы с общим происхождением, сходными наследственными признаками и определёнными границами изменчивости. У вирусов вид выделяют по генетическому сходству и особенностям взаимодействия с хозяином.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обитающих на общей территории и свободно скрещивающихся между собой. Для вирусов аналогом служит совокупность генетически близких частиц в организме или 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различия между особями или вирусными частицами. Именно она даёт материал для естественного отбора и позволяет популяции приспосабливаться к новым условиям.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 — это взаимные изменения двух связанных видов. Хозяин усиливает защиту, а вирус отвечает обходом этой защиты; так возникает долговременная эволюционная гонка.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варианты, которые лучше выживают и чаще оставляют потомство. Для вирусов это особенно заметно при иммунном давлении, терапии и смене путей передачи.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вирусы нельзя отождествлять с клеточными организмами: у них есть генетический материал, но нет собственной клеточной организации и автономного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зависимость вирусов от клетки-хозяина. При этом наследственный материал есть у обеих форм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вирусов и клеток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пакет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объект, который несёт только генетическую программу и оболочку для её защиты. У него нет собственных «мастерских» для синтеза белков, поэтому он может работать только внутри клетки-хозяина, используя её 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конструкция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 устроены как компактные переносчики наследственной информации. Если в их составе есть липидная оболочка, она помогает проникать в клетку, но не делает вирус самостоятельным организмом с обменом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через хозяина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клетки вирус не делится и не растёт. Он сохраняется как частица, которая ждёт подходящую клетку-мишень, чтобы запустить следующий цикл размножения и увеличить число своих копий.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вирусную частицу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 размножается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 показан как последовательность стадий от контакта до выхода новых частиц.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вирус существует как популяция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Одна частица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вирусная частица — это лишь временная форма существования. Она не хранит популяцию сама по себе, а только передаёт геном дальше, если встречает подходящую клетку.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Множество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заражения в клетке появляются многочисленные копии, и каждая из них может немного отличаться. Так возникает набор близких вариантов, а не абсолютно одинаковое потомство.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накапливаются при каждом цикле копирования и передачи. Даже небольшие различия со временем влияют на устойчивость, скорость распространения и распознавание иммунной системой.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Популяция как 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не одна частица, а вся совокупность вирусных вариантов. Именно она эволюционирует, приспосабливается и определяет будущее распространение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отбор сохраняет наиболее успешные варианты. Они легче переживают иммунный ответ, лечение или изменение условий передачи и становятся заметнее в популяции.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копировании вирусного генома возникают ошибки. Часть изменений нейтральна, а часть создаёт новые свойства, которые могут повлиять на устойчивость и передачу.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клетке встречаются разные вирусные варианты, возможен обмен участками генетического материала. Это резко увеличивает разнообразие потомства и ускоряет эволюцию.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появления разнообразия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повышает вероятность появления вариантов, лучше приспособленных к новым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наследственных различий, тем сильнее действует отбор и тем выше шанс закрепления успешных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«Изменчивость и приспособленность»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приспособленность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вирионов может образовываться в организме за сутки без лечения.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терапии ВИЧ за одни сутки может образовываться до 10⁹ новых вирионов, поэтому иммунный отбор идёт непрерывно и очень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Perelson AS et al., Science, 1996; обзоры по динамике ВИЧ.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вируса и хозяина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формируются барьеры защиты — антитела, клеточный иммунитет, врождённые механизмы. Они не устраняют всё разнообразие вирусов, но отбирают наиболее приспособленные варианты.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и вирус постоянно влияют друг на друга: иммунные белки распознают заражённые клетки, а вирусные варианты с полезными изменениями получают преимущество и сохраняются в популяции.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вируса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Вирус, в свою очередь, накапливает изменения в белках оболочки и ферментах копирования. Это помогает ему обходить распознавание и поддерживать передачу между новыми хозяевами.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вирус циркулирует в большой популяции, тем заметнее коэволюция: приспособления одной стороны вызывают новые изменения у другой, и процесс повторяется.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видно: при росте числа контактов и доли восприимчивых людей риск вспышки увеличивается, а при высоком коллективном иммунитете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поддерживаются частыми контактами и большим числом восприимчивых людей; снижение контактов и рост иммунной прослойки прерывают передачу.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принципам эпидемиологии инфекционных заболеваний; условные значения.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вспышки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контакта к распространению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общие закономерности распространения инфекций в популяции.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86175"/>
            <a:ext cx="3803400" cy="28785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как вид вируса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63725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 — не «вся группа вирусов», а конкретный вид, приспособленный к человеку. Его особенности определяются генетическим материалом, строением оболочки и узкой специализацией к хозяину.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456296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Мишень 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мишенью становятся CD4-лимфоциты, которые координируют иммунный ответ. Поражение этих клеток нарушает согласованную работу защиты и повышает уязвимость организма к другим инфекциям.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9775" y="3648874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точки зрения биологии ВИЧ показывает, как паразит может быть тесно связан с определённым хозяином. Такая специализация делает его особенно важным примером для изучения эволюции вирусов.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ВИЧ трудно контролировать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заражения вирус может долго сохраняться без ярких признаков. За это время человек нередко не подозревает об инфекции, а вирус продолжает размножаться и передаваться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ВИЧ копируется с ошибками, поэтому внутри одного организма быстро возникают разные варианты. Иммунитет и лечение не действуют одинаково на все из них.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от 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поверхностных белков помогают ВИЧ частично уходить от распознавания антителами и клетками иммунной системы. Поэтому один и тот же вирусный штамм не остаётся неизменным.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эпидконтроль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снижает вероятность передачи при контактах. Особенно важно учитывать все пути заражения и не опираться на внешние признаки здоровья партнёра.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защита и барьерные средства уменьшают риск, если контакты всё же происходят. Их эффективность возрастает, когда меры используются последовательно и правильно.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помогает выявить инфекцию на ранней стадии, когда человек ещё может чувствовать себя здоровым. Чем раньше обнаружен вирус, тем легче начать контроль.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Антиретровирусная терапия снижает вирусную нагрузку, сохраняет иммунную систему и уменьшает вероятность передачи. Регулярный приём препаратов превращает инфекцию в более управляемое состояние.
</a:t>
            </a:r>
            <a:endParaRPr lang="en-US" sz="11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контроля вируса к разрыву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общей логике профилактики ВИЧ-инфекции и снижении вирусной нагрузки.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уровня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как 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показывает, что вирусы существуют не как одиночные частицы, а как изменяющиеся совокупности вариантов, на которые действует естественный отбор.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инфекции зависит от плотности контактов, путей передачи и доли восприимчивых людей. Поэтому эпидемии — это не случайность, а результат взаимодействия биологии и среды.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хозяина отбирает устойчивые варианты, а вирус отвечает новыми изменениями. Так складывается коэволюция, которую можно наблюдать особенно чётко на примере ВИЧ.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медицины это означает, что профилактика, тестирование и терапия важны не по отдельности, а как единая система, уменьшающая передачу и сохраняющая здоровье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 модель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наглядно показывают, как изменчивость, отбор и распространение работают на популяционно-видовом уровне. На примере ВИЧ особенно ясно видно, почему важны коэволюция, иммунитет, профилактика и снижение вирусной нагрузки.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2026-07-25T22:27:45Z</dcterms:created>
  <dcterms:modified xsi:type="dcterms:W3CDTF">2026-07-25T22:27:45Z</dcterms:modified>
</cp:coreProperties>
</file>