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деятельности человека в биосфере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взаимодействует с природой, влияя на биосферу и её устойчивость.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взаимоотношений человека и природы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древнейших времён человек использовал ресурсы природы, сочетая охоту и земледелие. Промышленный прогресс заметно изменил влияние на биосферу, вызвав новые экологические вызовы.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биосферы — где и как существует жизнь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биосфера?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воздух, воду и землю на планете, где возможна жизнь. Все живые организмы и природные процессы взаимодействуют в этой сложной системе.
</a:t>
            </a:r>
            <a:endParaRPr lang="en-US" sz="146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происходят круговороты воды, углерода и других веществ, а также передача энергии, что обеспечивает стабильность климата и поддерживает жизнь.
</a:t>
            </a:r>
            <a:endParaRPr lang="en-US" sz="138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природных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гидросфера, литосфера и живые организмы тесно связаны, формируя динамичную среду с постоянным обменом веществ и информацией.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воздействия человека на природу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водных ресурсов из-за промышленных выбросов и бытовых отходов наносит вред экосистемам и здоровью людей.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 вызвано вырубкой лесов и обустройством сельскохозяйственных территорий, что сокращает площади природных экосистем.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транспортных сетей фрагментирует природные места обитания животных и растений, вызывая стресс у экосистем.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промышленных и бытовых отходов приводит к загрязнению почвы и воды, ухудшая условия для жизни многих видов.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загрязнения атмосферы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электростанции выбрасывают вредные газы, создавая смог и кислотные дожди. Они нарушают здоровье людей и вызывают повреждение экосистем.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их влияние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самолёты увеличивают количество углекислого газа в атмосфере, усиливая парниковый эффект и способствуя глобальному изменению климата.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и парниковых газов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CO2 за 150 лет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прямую зависимость роста технологий и населения от ускорения климатических изменений.
</a:t>
            </a:r>
            <a:endParaRPr lang="en-US" sz="165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промышленной революции и урбанизации связаны с резким увеличением выбросов парниковых газов.
</a:t>
            </a:r>
            <a:endParaRPr lang="en-US" sz="158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природных ландшафтах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ландшафты Европы и Азии оставались относительно нетронутыми, с традиционным маломасштабным использованием земли.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и промышленное развитие привели к массовому осушению болот и вырубке лесов.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сокращение тропических и бореальных лесов из-за расширения плантаций и урбанизации продолжается по всему миру.
</a:t>
            </a:r>
            <a:endParaRPr lang="en-US" sz="1541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программы восстановления и сохранения экосистем, направленные на уменьшение негативных последствий хозяйственной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загрязнения водных ресурсов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 и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химических веществ от заводов приводит к отравлению рек и озёр, губя рыбу и водные растения, нарушая природный баланс.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«мертвые зоны»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удобрения вызывают цветение водорослей и кислородное голодание, что провоцирует формирование мёртвых зон, опасных для водной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вырубки лесов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вырубки несут угрозу биоразнообразию, глобальному балансу кислорода и усилению парникового эффекта.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тысячи квадратных километров леса исчезают, главным образом в тропических и бореальных регионах.
</a:t>
            </a:r>
            <a:endParaRPr lang="en-US" sz="166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изменения и вызовы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заменяет природные ландшафты бетонными и асфальтовыми поверхностями. Это приводит к исчезновению естественной среды для многих видов растений и животных.
</a:t>
            </a:r>
            <a:endParaRPr lang="en-US" sz="1463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природных территорий
</a:t>
            </a:r>
            <a:endParaRPr lang="en-US" sz="1668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увеличивает уровень мусора, шума и светового загрязнения, создавая климатические «острова тепла» и ухудшая условия жизни горожан и природы.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урбанизации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последствия для биоразнообразия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вследствие вырубки лесов и урбанизации ведёт к исчезновению многих видов животных и растений, нарушая экосистемные связи и устойчивость природы.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приводит к резкому сокращению популяций редких видов, ставя под угрозу их выживание и снижают биологическое разнообразие, необходимое для здоровой среды.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инвазивных видов вытесняет местных обитателей, меняя экологический баланс и нарушая естественные процессы, что усложняет восстановление экосистем.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виды: конкретные примеры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причины исчезновения видов, конкретные животные и регионы их обитания. Международный союз охраны природы ведёт Красный список, способствуя защите этих видов.
</a:t>
            </a:r>
            <a:endParaRPr lang="en-US" sz="1577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напрямую влияет на сокращение численности редких видов, требуя срочных мер по охране и восстановлению их популяций.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человеческой деятельности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особо охраняемых природных территорий помогает сохранить редких и исчезающих животных и растения в естественной среде их обитания.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посадке новых лесов уменьшают почвенную эрозию и способствуют улучшению климата, обеспечивая среду для множества организмов.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методов, минимально воздействующих на природу, снижает загрязнение и сохраняет плодородие почв, поддерживая баланс биосферы.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проекты и инициативы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 реинтродукции зубров помогает вернуть этого крупного млекопитающего в природные экосистемы, поддерживая биоразнообразие и улучшая экосистемные процессы.
</a:t>
            </a:r>
            <a:endParaRPr lang="en-US" sz="129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 зубров в Европе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сортировки отходов способствует уменьшению загрязнения окружающей среды и повышению уровня переработки материалов, что сохраняет природные ресурсы.
</a:t>
            </a:r>
            <a:endParaRPr lang="en-US" sz="136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в российских городах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по увеличению зелёных насаждений помогает бороться с опустыниванием и улучшает качество воздуха в населённых пунктах.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посадка деревьев в Китае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заповедников в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заповедных зон способствует защите уникальной флоры и фауны, поддерживая экологическое равновесие на региональном уровне.
</a:t>
            </a:r>
            <a:endParaRPr lang="en-US" sz="149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создание новых охраняемых территорий демонстрирует растущее признание важности сохранения природных богатств страны.
</a:t>
            </a:r>
            <a:endParaRPr lang="en-US" sz="154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восстановления экосистем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восстановления природных территорий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экологической культуры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школьников понимание взаимосвязей между человеком и природой, развивая бережное отношение к окружающей среде и ответственность за её сохранение.
</a:t>
            </a:r>
            <a:endParaRPr lang="en-US" sz="178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программы и природоохранные акции способствуют практическому обучению навыкам раздельного сбора мусора, экономии ресурсов и поддерживают формирование сознательного отношения к природе.
</a:t>
            </a:r>
            <a:endParaRPr lang="en-US" sz="1689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соглашения и совместные действия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направлено на сдерживание глобального потепления не выше 1,5–2 градусов Цельсия путем снижения выбросов парниковых газов.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регулирует меры по сохранению и устойчивому использованию природных видов и их местообитаний по всему миру.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 безопасности и сотрудничеству в Европе (ОБСЕ) координирует региональные экологические проекты и обмен опытом между странами для улучшения состояния биосферы.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способствует совместным усилиям по борьбе с загрязнением, сохранению климата и охране редких видов на всех континентах.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ответственное взаимодействие с биосферой
</a:t>
            </a:r>
            <a:endParaRPr lang="en-US" sz="2311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позволит избежать их истощения и обеспечит устойчивость экосистем для будущих поколений и нашего общества.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переработки и повторного использования отходов значительно сократит нагрузку на окружающую среду и уменьшит загрязнение.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экологического мышления у молодёжи способствует продвижению бережного отношения к природе и ответственности за сохранение биосферы на долгие годы.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человек — хранитель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33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уникальной возможностью сохранять или разрушать биосферу. Ответственное поведение и совместные усилия помогут сохранить природу для будущих поколений и устойчивого развития.
</a:t>
            </a:r>
            <a:endParaRPr lang="en-US" sz="43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2026-05-08T05:13:10Z</dcterms:created>
  <dcterms:modified xsi:type="dcterms:W3CDTF">2026-05-08T05:13:10Z</dcterms:modified>
</cp:coreProperties>
</file>