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раздробленность Руси: общая характеристика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распада единого государства на самостоятельные княжества с XI по XV век.
</a:t>
            </a:r>
            <a:endParaRPr lang="en-US" sz="3746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XI века Киевская Русь достигла расцвета под властью династии Рюриковичей. После смерти Ярослава Мудрого в 1054 году начался постепенный упадок центральной власти, обусловленный внутренними конфликтами и усилением местных правителей, что привело к предпосылкам раздробленности.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от киевского единства к ослаблению центра
</a:t>
            </a:r>
            <a:endParaRPr lang="en-US" sz="2434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политической раздробленности Древней Руси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наследования, основанная на лествичной очередности, порождала споры между княжескими ветвями, приводя к частым распрям и разделениям властных полномочий.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самостоятельность и усиление отдельных княжеств стимулировали их стремление к автономии, что ослабляло централизованное управление из Киева.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междоусобные войны и давление внешних врагов обостряли феодальные противоречия, способствуя распаду государства на многочисленные уделы.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и этапы процесса политической раздробленности
</a:t>
            </a:r>
            <a:endParaRPr lang="en-US" sz="213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крупных уделов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 веке появились крупные уделы — Чернигов, Переяславль, Смоленск, сформировавшие первые очаги самостоятельности в рамках Руси.
</a:t>
            </a:r>
            <a:endParaRPr lang="en-US" sz="1233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на меньшие княжества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XI — начале XII века удельные княжества распадались на более мелкие образования под управлением отдельных князей.
</a:t>
            </a:r>
            <a:endParaRPr lang="en-US" sz="1287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самостоятельных центров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XII веку возникли новые центры власти, такие как Владимир, Галич и Новгород, претендовавшие на независимость и влияние.
</a:t>
            </a:r>
            <a:endParaRPr lang="en-US" sz="1233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политическая самостоятельность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XII–XIII веках княжества окончательно обособились, превратившись в самостоятельные политические единицы с собственными правителями.
</a:t>
            </a:r>
            <a:endParaRPr lang="en-US" sz="1187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мозаика и система княжеств раздробленной Руси
</a:t>
            </a:r>
            <a:endParaRPr lang="en-US" sz="2015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Владимиро-Суздальское княжество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Занимало лесистые территории на северо-востоке Руси с развитым сельским хозяйством и ремёслами. Это княжество играло важную роль в культурном и политическом развитии региона.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Галицко-Волынское княжество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Расположенное на западе, богато соляными ресурсами, с активными связями с Западной Европой, что способствовало экономическому процветанию и внешнеполитической активности.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Новгородское княжество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Наследник древних торговых традиций, славился самоуправлением и развитой торговлей с северами и Западом, культивируя уникальные политические институты.
</a:t>
            </a:r>
            <a:endParaRPr lang="en-US" sz="107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и роль княжеской власти в раздробленной Руси
</a:t>
            </a:r>
            <a:endParaRPr lang="en-US" sz="1887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Верховная власть принадлежала великому князю, под которым находились удельные князья, обладавшие значительной автономией и управляя своими землями наследственно.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Бояре и дружина были опорой княжеской власти, обеспечивая военную защиту и административное управление на местах.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сословия — ремесленники, торговцы и купцы — участвовали в управлении через вечевые собрания и имели влияние в городах, особенно в республиках.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составляли основу экономической жизни, зависели от феодалов и обеспечивали продовольственную базу княжеств.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количества княжеств и уменьшение влияния Киева (XI–XIV вв.)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постепенно терял территориальное влияние и экономическую лидирующую позицию в пользу новых политических центров.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княжеств свидетельствует о становлении раздробленности и ослаблении централизованной власти Киева в этот период.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исследования, данные XII–XIV вв.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Владимиро-Суздальская земля: особенности политического и культурного развития
</a:t>
            </a:r>
            <a:endParaRPr lang="en-US" sz="228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Владимиро-Суздальская земля располагалась в лесистой местности, что усложняло завоевания и способствовало укреплению оборонительных сооружений. Местные князья активно строили крепости и храмы для защиты и укрепления власти.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стал центром каменного зодчества с выдающимися храмами, такими как Успенский и Дмитриевский соборы. Развивались ремёсла — гончарство и металлообработка, разнообразившие экономику княжества.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расположение и оборона
</a:t>
            </a:r>
            <a:endParaRPr lang="en-US" sz="1362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ремесленное развитие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обладал крупнейшими залежами соли, что стало ключевым фактором его экономического подъёма. Благодаря выгодному положению княжество играло роль торгового и культурного моста на западные земли.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Галицко-Волынское княжество: экономическое могущество и внешняя политика
</a:t>
            </a:r>
            <a:endParaRPr lang="en-US" sz="1996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князьях развивалась активная внешняя политика, поддерживавшая дипломатические отношения с соседними королевствами. Были созданы мощные военные силы и укреплена система обороны.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4300" y="14084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875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16950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— городская республика с развитым самоуправлением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обладал уникальной системой вечевого управления, где избирались посадники и формировались советы. Он был важным торговым центром, связывающим Русь с Северной Европой и Ганзейским союзом.
</a:t>
            </a:r>
            <a:endParaRPr lang="en-US" sz="890" dirty="0"/>
          </a:p>
        </p:txBody>
      </p:sp>
      <p:sp>
        <p:nvSpPr>
          <p:cNvPr id="8" name="Text 2"/>
          <p:cNvSpPr txBox="1"/>
          <p:nvPr/>
        </p:nvSpPr>
        <p:spPr>
          <a:xfrm>
            <a:off x="4881525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и Владимир — укреплённые административные центры
</a:t>
            </a:r>
            <a:pPr algn="ctr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города, сыгравшие ключевую роль в политике и культуре. Они служили резиденциями князей и центрами ремёсел, торговли и религиозной жизни, усиливая региональное влияние своих княжеств.
</a:t>
            </a:r>
            <a:endParaRPr lang="en-US" sz="958" dirty="0"/>
          </a:p>
        </p:txBody>
      </p:sp>
      <p:sp>
        <p:nvSpPr>
          <p:cNvPr id="9" name="Text 3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городов как центров политической и экономической жизни при раздробленности
</a:t>
            </a:r>
            <a:endParaRPr lang="en-US" sz="196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политических структур: Владимиро-Суздальская земля и Новгородская республика
</a:t>
            </a:r>
            <a:endParaRPr lang="en-US" sz="222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Владимиро-Суздальское княжество отличалось централизованной княжеской властью, где великий князь обладал главенствующей ролю и контролировал административные и военные функции.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Новгородская республика характеризовалась республиканской формой правления с вече, выборными посадниками и значительным влиянием купечества, что обеспечивало большее самоуправление.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общество различались: в Новгороде превалировала торговля и морские связи, а во Владимиро-Суздальской области — сельское хозяйство и развитые ремёсла.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2497200" cy="46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Междоусобицы и борьба за власть среди князей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265162" y="135300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1147–1155 гг.
</a:t>
            </a:r>
            <a:pPr algn="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Юрия Долгорукого с братьями за контроль Киева стали началом длительной борьбы за центральную власть на Руси.
</a:t>
            </a:r>
            <a:endParaRPr lang="en-US" sz="1179" dirty="0"/>
          </a:p>
        </p:txBody>
      </p:sp>
      <p:sp>
        <p:nvSpPr>
          <p:cNvPr id="11" name="Text 3"/>
          <p:cNvSpPr txBox="1"/>
          <p:nvPr/>
        </p:nvSpPr>
        <p:spPr>
          <a:xfrm>
            <a:off x="6436325" y="1282887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Продолжительная вражда между ветвями Ольговичей и Мономаховичей обострила раздробленность и ослабила единство государства.
</a:t>
            </a:r>
            <a:endParaRPr lang="en-US" sz="1128" dirty="0"/>
          </a:p>
        </p:txBody>
      </p:sp>
      <p:sp>
        <p:nvSpPr>
          <p:cNvPr id="12" name="Text 4"/>
          <p:cNvSpPr txBox="1"/>
          <p:nvPr/>
        </p:nvSpPr>
        <p:spPr>
          <a:xfrm>
            <a:off x="3265162" y="2430475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XII века
</a:t>
            </a:r>
            <a:pPr algn="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походы князей на Полоцк и Смоленск усиливали локальные конфликты и усиливали фрагментацию территории.
</a:t>
            </a:r>
            <a:endParaRPr lang="en-US" sz="1179" dirty="0"/>
          </a:p>
        </p:txBody>
      </p:sp>
      <p:sp>
        <p:nvSpPr>
          <p:cNvPr id="13" name="Text 5"/>
          <p:cNvSpPr txBox="1"/>
          <p:nvPr/>
        </p:nvSpPr>
        <p:spPr>
          <a:xfrm>
            <a:off x="6436325" y="3564125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Вмешательство половцев, литовцев и венгров осложняло междоусобные войны, затрудняя объединение и оборону княжеств.
</a:t>
            </a:r>
            <a:endParaRPr lang="en-US" sz="117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34070"/>
            <a:ext cx="4166100" cy="17438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сравнения двух крупнейших княжеств XII–XIII веков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Владимиро-Суздальского и Галицко-Волынского княжеств по основным характеристикам государственной и экономической жизни.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значительные региональные различия в управлении, экономике и культуре, подчёркивая разнообразие влияний и путей развития княжеств.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 Средневековой Руси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2487" y="1526101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88" y="152610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088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черты и роль Новгородской и Псковской республик
</a:t>
            </a:r>
            <a:endParaRPr lang="en-US" sz="2064" dirty="0"/>
          </a:p>
        </p:txBody>
      </p:sp>
      <p:sp>
        <p:nvSpPr>
          <p:cNvPr id="13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024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 вече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Общегородские собрания имели существенную власть в управлении, что обеспечивало народное участие и демократические элементы в обеих республиках.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3862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связи с Ганзейским союзом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 Ганзой способствовала развитию городов, укреплению богатства и расширению международных контактов Новгорода и Пскова.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3700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и самоуправление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власти, в том числе посадники, избирались местными жителями, что поддерживало высокий уровень автономии и правовой 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 и специализация княжеств в период раздробленности
</a:t>
            </a:r>
            <a:endParaRPr lang="en-US" sz="1887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Владимиро-Суздальская земля занималась земледелием, лесными промыслами и ремёслами, обеспечивая устойчивое сельское хозяйство и производство. Это способствовало экономической стабильности региона.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Галицко-Волынское княжество основывалось на богатой добыче соли, развивалось как крупный торговый центр с активными внешнеэкономическими связями на Западе и Юге.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Новгородская республика специализировалась на меховой торговле, судостроении и рыболовстве, поддерживая экономическую многогранность и связи с северными странами и Балтикой.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ярмарок и распространение западноевропейской монеты укрепляли экономику княжеств, способствуя увеличению налоговой базы и социальной дифференциации.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и развитие искусства в раздробленную эпоху
</a:t>
            </a:r>
            <a:endParaRPr lang="en-US" sz="1966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белокаменного зодчества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Владимиро-Суздальская земля стала центром уникальной архитектуры, где возводились грандиозные храмы, такие как Успенский и Дмитриевский соборы, украшенные изящной резьбой по белому камню.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иконописных школ
</a:t>
            </a:r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Андрей Рублёв и Феофан Грек создали выдающиеся произведения иконописи, которые заложили основы русской духовной живописи и художественной традиции.
</a:t>
            </a:r>
            <a:endParaRPr lang="en-US" sz="1069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литературы и фресковой живописи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Создавались региональные школы фресок и значимые литературные произведения, включая «Слово о полку Игореве», отражающие исторический и культурный опыт эпохи.
</a:t>
            </a:r>
            <a:endParaRPr lang="en-US" sz="10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Вторжение монголо-татар и кризис раздроблённой Руси
</a:t>
            </a:r>
            <a:endParaRPr lang="en-US" sz="2505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Монголо-татарское нашествие 1237–1240 годов разрушило многие ключевые города, привело к значительным человеческим и материальным потерям, ослабило традиционные центры власти и культуры.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Княжества не смогли объединиться для обороны, что усилило зависимость от Золотой Орды: требовалась выплата дани и признание ярлыков на княжескую власть, падение международной торговли было неизбежным.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союзы и династические браки между княжествами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Княжеские союзы и браки широко применялись для укрепления обороны и политического влияния, но часто носили временный характер и не приводили к длительному единству.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коалиций, например союза Андрея Боголюбского, демонстрировало стремление к укреплению борьбы за власть и временное объединение для противостояния внешним врагам.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Антиордынские объединения во второй половине XIII века стали важным этапом консолидации княжеств против зависимости от Золотой Орды и укрепления внутреннего порядка.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9" y="25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94191" y="266700"/>
            <a:ext cx="48876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Собирание земель вокруг Москвы и путь к единому государству
</a:t>
            </a:r>
            <a:endParaRPr lang="en-US" sz="2242" dirty="0"/>
          </a:p>
        </p:txBody>
      </p:sp>
      <p:sp>
        <p:nvSpPr>
          <p:cNvPr id="7" name="Text 1"/>
          <p:cNvSpPr txBox="1"/>
          <p:nvPr/>
        </p:nvSpPr>
        <p:spPr>
          <a:xfrm>
            <a:off x="3894050" y="1214876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Возвышение Москвы и политические методы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усиливалась при князьях Иване Калите и Дмитрии Донском, применяя умелую дипломатиию и военную силу для расширения влияния. Политические браки и уступки Орде способствовали росту власти.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917972" y="3144293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русских земель и формирование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Путём подчинения соседних княжеств — Твери, Рязани, Новгорода и Нижнего Новгорода — Москва постепенно сформировала централизованное государство, которое стало основой для единой Руси в конце XV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6300" y="2734608"/>
            <a:ext cx="5831400" cy="1907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56300" y="658500"/>
            <a:ext cx="5831400" cy="19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раздробленности в истории России
</a:t>
            </a:r>
            <a:pPr algn="ctr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раздробленности сыграл ключевую роль в становлении российской государственности, способствует развитию культуры и экономики, а также формированию многообразия, лежащего в основе будущей централизации.
</a:t>
            </a:r>
            <a:endParaRPr lang="en-US" sz="334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2026-05-11T05:29:52Z</dcterms:created>
  <dcterms:modified xsi:type="dcterms:W3CDTF">2026-05-11T05:29:52Z</dcterms:modified>
</cp:coreProperties>
</file>