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ключевые темы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развития организма от зиготы до завершения жизни.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это весь путь развития организма от зарождения клетки до конца жизни. Включает эмбриональное и постэмбриональное развитие с последовательным ростом, дифференцировкой и изменениями функций органов.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индивидуального развития 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онтогенеза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дробление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слияния половых клеток, где происходит быстрое деление зиготы, образуя многоклеточный организм. Этот этап заложен у всех живых существ для начала развития.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и формирование зачатков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перестройка клеток в сложные структуры, закладываются будущие ткани и органы, формируется первичная ось организма.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и рост эмбриона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формируются органы и системы, происходит активный рост и морфогенез, обеспечивающий функциональное становление организма.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и 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 прорастания следует фазовое развитие — рост, половое созревание и постепенное старение организма.
</a:t>
            </a:r>
            <a:endParaRPr lang="en-US" sz="9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онтогенеза у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оплодотворения до рождения — быстрое формирование органов и основных систем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или вылупление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эмбрионального развития, переход к самостоятельной жизни вне зародышевой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половое 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тела, развитие половых органов, подготовка к размножению.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 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жизненных функций, постепенное снижение регенеративных возможностей и подготовка к завершению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39772"/>
            <a:ext cx="4152000" cy="15387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7 класс»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в процессах и длительности этих периодов.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сфокусирован на организации структуры, постэмбриональный — на росте и функциях.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эмбрионального и постэмбрионального периодов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внутри яйца; формируются зародышевые оболочки, органы; завершается вылуплением цыпленка. Процесс изолирован от материнского организма, но обеспечивает полное развитие.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 курицы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эмбрион имплантируется в матку, формируется плацента, доставляющая питательные вещества. Происходит сложное последовательное формирование систем и органов, завершается рождением ребёнка.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человеческого эмбриогенеза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на примере курицы и человека
</a:t>
            </a:r>
            <a:endParaRPr lang="en-US" sz="22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удаляет ненужные или повреждённые клетки, формируя правильную структуру органов и предотвращая аномалии.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деление клеток и увеличение массы организма на протяжении всего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— процесс специализации клеток, благодаря которому формируются разнообразные ткани и органы.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клеточные процессы онтогенеза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Морфогенез и становление органов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контроль морфогенеза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сигнальные белки регулируют форму и симметрию организма, направляя развитие тканей и органов на ранних этапах формирования.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взаимодействия и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перемещаются, связываются друг с другом и создают межклеточные связи, формируя сложные трехмерные структуры органов.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по физиологии человека,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отмечается в раннем возрасте и в пубертате, после чего темпы снижаются и стабилизируются у взрослых.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связаны с определёнными жизненными этапами и могут существенно варьироваться у разных видов.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организма в постэмбриональном периоде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постэмбрионального развития: неотения и метаморфоз
</a:t>
            </a:r>
            <a:endParaRPr lang="en-US" sz="1962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Неотения — взрослые сохраняют личиночные черты, сохраняя способность размножаться без полного взросления.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представляет собой кардинальное превращение организма с полной перестройкой структуры и функций.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неотении — аксолотль, который остаётся в личиночной форме, но способен к размножению.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наблюдается у амфибий и насекомых, таких как превращение гусеницы в бабочку.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развивается в воде, имея жабры и хвост. В процессе метаморфоза жабры исчезают, хвост уменьшает размер, а появляются легкие и конечности, позволяя перейти к наземному образу жизни.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головастика во взрослую лягушку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формирования яйца и развития эмбриона внутри, затем вылупляется головастик. Постепенно формируются лапы, редуцируется хвост, и лягушка становится взрослой, готовой к размножению.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 от яйца до зрелой особи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амфибий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задаёт основные этапы и свойства развития организма, определяя потенциальные возможности и особенности строения тела.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среды, такие как температура и свет, могут ускорять или замедлять развитие, влияя на внешние черты и физиологию.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изменение окраски крыльев бабочек в зависимости от температуры инкубации, показывающее гибкость реакции организма на условия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наследственности и среды на онтогенез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особенности онтогенеза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 и начало жизни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начинает прорастать при благоприятных условиях, формируя корень и побег. Этот процесс обеспечивает начало вегетативного роста и подготовку к самостоятельному существованию.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образование новых органов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меристемам растения способны постоянно образовывать листочки, цветы и плоды, что обеспечивает их гибкость и адаптивность в течение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и старение: завершение онтогенеза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удаляет ненужные клетки, формируя точные структуры органов, например, исчезая перепонки между пальцами.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сопровождается снижением регенеративных способностей тканей и накоплением повреждений в клетках и ДНК.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 животных процессы старения выражены по-разному: некоторые деревья живут сотни лет, а у животных срок жизни короче.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старения важно для разработки методов продления жизни и лечения возрастных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представляет собой размножение без оплодотворения, характерное для некоторых насекомых и ящериц, позволяя быстро увеличивать популяцию.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обеспечивает восстановление утраченных частей тела, как у планарий, способных восстанавливать голову и хвост.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ящериц регенерируется хвост, что помогает выживать после нападений хищников и сохранять жизнеспособность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партеногенез и регенерация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 биологии видов,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короткой жизнью развиваются и растут быстрее, тогда как долгожители имеют более медленные и продолжительные стадии роста и размножения.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связь между продолжительностью жизни и скоростью онтогенеза: у мелких видов процесс быстр, у крупных — замедлен.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онтогенеза у разных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97092"/>
            <a:ext cx="4152000" cy="18500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параметров развития растений и животных, показывающая особенности их онтогенеза.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животных чётко ограничен и завершён, тогда как у растений продолжается постоянно с образованием новых органов.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онтогенеза у растений и животных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гормональной регуляции приводят к нарушению нормальных этапов развития и появлению различных аномалий.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гормоны, такие как соматотропин, влияют на рост, а эстроген и тестостерон регулируют процессы полового созревания.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ауксины и гиббереллины контролируют рост побегов и формирование цветков, обеспечивая правильное развитие.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 в регуляции онтогенеза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мутация приводит к отсутствию меланина, что делает организм светлым. У животных это заметно на шерсти и коже, что снижает защиту от ультрафиолета.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Альбинизм: отсутствие пигментации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функция щитовидной железы замедляет обмен веществ, вызывая отставание в развитии и росте, что требует медицинского вмешательства для коррекции.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и задержка роста у человека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растительных гормонов сдерживает нормальный рост и формирование, из-за чего растения остаются значительно меньшими по размеру.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Карликовость у растений из-за дефицита гормонов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нарушения онтогенеза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основа жизни и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раскрывает уникальные механизмы формирования и роста организмов, что важно для медицины, сельского хозяйства и охраны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2026-05-08T05:34:21Z</dcterms:created>
  <dcterms:modified xsi:type="dcterms:W3CDTF">2026-05-08T05:34:21Z</dcterms:modified>
</cp:coreProperties>
</file>