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песенка, жесты и мини-диалог про маленькую муху.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Fly, my little fly! Bye!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урок про муху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ученики услышат очень короткие слова, повторят их за учителем и сразу покажут смысл движением. Всё строится на картинке, ритме и простом понимании на слух.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цель урока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89500" y="38155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на 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появляется муха, движение крыльев и название урока. Так ребятам легко понять тему ещё до первых слов и жестов.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89500" y="21057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Настраиваемся на урок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класс здоровается, улыбается и настраивается на короткую работу. Учитель сразу показывает, что урок будет живым, быстрым и без длинных объяснений.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89500" y="2960617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сегодня сделаем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узнают цель занятия: услышать несколько слов, повторить их вслух и попробовать маленькую сценку. Это помогает не бояться и сразу включиться в игру.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называем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рассматривают картинки насекомых и вспоминают знакомые названия. Это помогает быстро включиться в тему и почувствовать, что урок начинается с простого узнавания.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летящую муху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находят муху среди других насекомых и показывают, как она летит. Движение руками сразу связывает слово с образом.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без сложностей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класс повторяет простые действия: fly, walk, jump и bye. Важно не правило, а то, как картинка помогает понять слово.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Включаемся в ритм
</a:t>
            </a:r>
            <a:pPr algn="l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разогрева дети двигаются вместе с учителем и реагируют на знакомые слова. Так внимание остаётся на образе, а не на переводе.
</a:t>
            </a:r>
            <a:endParaRPr lang="en-US" sz="9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Разогрев: насекомые и движение
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63225" y="2293050"/>
            <a:ext cx="22788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fly произносится коротко и резко, как маленький взмах крыльев. Дети повторяют его хором и стараются услышать чёткое окончание.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25475" y="2293050"/>
            <a:ext cx="22788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little звучит мягче и длиннее, будто два маленьких шага. Учитель помогает почувствовать ритм: li-ttle, li-ttle, спокойно и ясно.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87725" y="2293050"/>
            <a:ext cx="22788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bye звучит легко и похоже на дружеское прощание. После общего повторения дети произносят его по одному и сопровождают коротким жестом.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лексика: fly, little, bye
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 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карточках видно три слова: my, little и fly. Дети смотрят, как они собираются в одну цепочку, и сразу слышат знакомую короткую фразу.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указывает на каждую карточку, а класс проговаривает фразу хором. Потом ребята повторяют её по рядам, чтобы почувствовать порядок слов и общий ритм.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фразы связывается с маленькой мухой, которую легко представить на картинке. Так дети запоминают выражение не отдельно, а как маленькую сценку.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фразу: my little fly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260675" y="1668769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прослушивание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слушают фрагмент один раз без пауз. Это помогает уловить общий ритм и понять, какие слова звучат в начале и в конце.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60675" y="2740381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 опорой на 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запись включается ещё раз, уже с картинкой мухи. Ребята следят глазами за изображением и легче узнают знакомые слова.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60675" y="3811881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услышанное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класс проверяет, услышались ли слова fly и bye. Ответы короткие, поэтому каждый может быстро включиться в проверку.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песенку
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по строкам и жестам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повторение строки за строкой с движением рук и чётким ритмом.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5" y="1864613"/>
            <a:ext cx="484200" cy="48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6625" y="1864613"/>
            <a:ext cx="484200" cy="48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8875" y="1864613"/>
            <a:ext cx="484200" cy="48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Команды: Fly! Bye!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14375" y="2580725"/>
            <a:ext cx="2164200" cy="14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Fly!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говорит Fly! , дети сразу поднимают руки, как крылья. Команда короткая и понятная, поэтому ответ получается быстрым и почти автоматическим.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6625" y="2580725"/>
            <a:ext cx="2164200" cy="14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Bye!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слово Bye! класс машет рукой на прощание. Дети легко запоминают, что это не длинная фраза, а дружеский сигнал уходящего персонажа.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875" y="2580725"/>
            <a:ext cx="2164200" cy="14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ситуации меняются быстро: муха прилетела, муха улетает, рядом появляется жук. Ребята не ждут длинного объяснения и просто реагируют действием.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 и муха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летящая муха, поэтому к ней подходит слово fly. Дети быстро называют слово вслух и проверяют, совпадает ли оно с изображением.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little fly объединяет слова в одну короткую цепочку. Дети читают её целиком и вспоминают, что речь идёт о маленькой мухе.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Bye и 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Машущая рука напоминает про bye. Дети связывают жест прощания со словом, чтобы ответ был мгновенным и понятным каждому.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и 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предмет или маленький объект подсказывает слово little. Ребята замечают размер, выбирают правильную подпись и повторяют слово без спешки.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слова помогают услышать разный ритм: fly — резкий, little — двушаговый, bye — плавный. Так детям легче запоминать звучание и смело повторять его вслух.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слова помогают услышать ритм и повторить его без сложной грамматики.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 — действие — повтор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слово или картинку, а дети сразу отвечают движением.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50" y="1510893"/>
            <a:ext cx="2728200" cy="2123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2167" y="1510893"/>
            <a:ext cx="2728200" cy="212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084" y="1510893"/>
            <a:ext cx="2728200" cy="21234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сценки для чтения по ролям
</a:t>
            </a:r>
            <a:endParaRPr lang="en-US" sz="2300" dirty="0"/>
          </a:p>
        </p:txBody>
      </p:sp>
      <p:sp>
        <p:nvSpPr>
          <p:cNvPr id="11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6301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реплика — один жест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6250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появляется маленькая муха, а рядом — улыбчивый ученик. Первый говорит: Fly! Второй отвечает: Bye! Реплика звучит очень коротко, поэтому дети легко улавливают смысл и быстро вступают в игру.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233217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Меняемся ролями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33167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меняет роли, и теперь класс сам читает диалог по очереди. Один ребёнок показывает движение крыльев, другой машет рукой на прощание. Так фразы запоминаются через действие, а не через длинное объяснение.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990134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 голосом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90084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персонажей повторяет диалог ещё раз, но уже с разными интонациями: громко, тихо, весело. Дети слышат, как одно и то же слово может звучать по-разному, и уверенно повторяют вслед за образцом.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3525" y="3461750"/>
            <a:ext cx="48912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фразе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9017" y="638677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Начало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видят отдельные карточки со словами my, little и fly. Нужно вспомнить, какое слово должно стоять первым, чтобы фраза звучала правильно.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8842" y="1323895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Собираем цепочку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карточки перетаскивают или раскладывают по порядку. Ребята проговаривают фразу вслух и сверяют её с образцом на экране.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78667" y="2011370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класс проверяет, что фраза начинается с my и завершается словом fly. После этого дети читают готовую строку без 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хоровой повтор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соединяются в my little fly, получается почти песенка. Дети повторяют цепочку хором, а потом по одному, сохраняя ритм и улыбку.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называют слово fly и показывают руками крылья. Затем они смотрят на картинку и быстро находят, что летит, а что уже улетает.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как 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класс повторяет little маленькими шагами и жестом «маленький размер». Такой приём помогает не просто услышать слово, а сразу связать его со смыслом.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Bye на 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bye сопровождается дружным взмахом руки. Учитель просит произносить его легко и коротко, будто дети провожают героя на следующую страницу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реплики к сценке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сценка объединяет движение, речь и прощание в одном мини-спектакле.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0354" y="3556488"/>
            <a:ext cx="3287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Картинка и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Раскрась муху, а затем выбери рядом правильное слово: fly или bye. Посмотри на картинку и ответь, что здесь связано с полётом.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23729" y="3556488"/>
            <a:ext cx="3287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ответь устно на два коротких вопроса. Где муха летит? Какое слово мы говорим при прощании?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лист с выбором слова
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0555" y="2389618"/>
            <a:ext cx="460200" cy="3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6005" y="2343598"/>
            <a:ext cx="460200" cy="46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93280" y="1857018"/>
            <a:ext cx="460200" cy="3681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действия
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709775" y="3052175"/>
            <a:ext cx="2183100" cy="14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fly с картинкой полёта, little — с маленьким предметом или персонажем, а bye — с жестом прощания. Линии помогают увидеть смысл без перевода.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235225" y="3052175"/>
            <a:ext cx="2183100" cy="14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внизу листа проверяют, кто понял значение слова little и кто выбрал bye для прощания. Ответы должны быть быстрыми и уверенными.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472500" y="2519575"/>
            <a:ext cx="2183100" cy="14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пар дети называют их вслух и повторяют короткие фразы. Так каждый ответ закрепляется не только глазами, но и голосом.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нужную строку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два варианта ответа: my little fly и bye. Дети внимательно читают задание, отмечают правильную фразу и затем произносят её вслух, чтобы услышать знакомый ритм.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показана маленькая муха и карточки со словами. Дети сопоставляют изображение с фразой my little fly и понимают, что bye здесь подходит только для прощания.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ответа класс повторяет фразу хором, а потом по одному. Так короткая строка закрепляется как целое выражение, а не набор отдельных слов.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или прощание?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завершён: слова ожили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дети уверенно сказали fly, little и bye, собрали фразу my little fly, поиграли в мини-диалог и завершили урок весёлой сценкой с движением и прощанием.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2026-07-25T09:44:06Z</dcterms:created>
  <dcterms:modified xsi:type="dcterms:W3CDTF">2026-07-25T09:44:06Z</dcterms:modified>
</cp:coreProperties>
</file>