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Параллельность, пропорции и свойства треугольника в одной теме.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Фалеса и средняя линия треугольника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читать чертежи, находить неизвестные длины и понимать, как работают пропорции. Теорема Фалеса и средняя линия треугольника часто встречаются в задачах 9 класса и подготавливают к изучению подобия фигур.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геометрии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теоремы Фалеса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параллельных прямых пересекают две секущие, то на этих секущих образуются отрезки, связанные одинаковыми отношениями. Именно это делает теорему удобной для вычислений.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показывает, что части на одной секущей можно сравнивать с частями на другой. Отсюда легко составлять пропорции и находить неизвестные длины без прямого измерения.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одной стороне угла отложены равные отрезки и через их концы провести параллели, то на другой стороне получатся такие же равные отрезки.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не меняет отношение частей отрезка. Поэтому теорема Фалеса помогает не только считать, но и доказывать важные геометрические свойства.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теоремы Фалеса на чертеже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секущие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показаны две прямые, которые пересекают несколько параллельных линий. Именно на них сравнивают соответствующие отрезки и составляют пропорцию.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объединяются в равенство вида a: b = c: d. Такая запись показывает, какие длины связаны и какие неизвестные можно найти.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Одинаковым цветом выделены части на обеих секущих, которые нужно сравнивать между собой. Так легче не перепутать порядок в пропорции.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прямые между секущими отмечены одинаковым знаком параллельности. Это помогает сразу увидеть, где можно применять теорему Фалеса.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Следствия из теоремы Фалеса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одной стороне угла отложены равные отрезки, то при проведении параллельных прямых равные части появятся и на другой стороне. Это удобно при построениях.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переносится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Следствия теоремы особенно полезны в задачах на построение и проверку чертежа. Они помогают быстро увидеть, правильно ли проведены параллельные прямые.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позволяет делить отрезок на 2, 3, 4 и больше равных частей. При этом не нужно измерять каждую часть по отдельности.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части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частей одного отрезка совпадает с отношением соответствующих частей другого. Благодаря этому можно уверенно составлять пропорции и находить неизвестные длины.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сохраняются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теорему Фалеса в задаче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пропорциями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средняя линия треугольника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 — это отрезок, который соединяет середины двух сторон треугольника. В каждом треугольнике можно провести три такие линии.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средняя линия параллельна третьей стороне треугольника. Это одно из самых важных свойств, которое сразу связывает тему с теоремой Фалеса.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равна половине третьей стороны. Если сторона равна 12 см, то средняя линия будет 6 см.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помогает находить длины, строить параллельные отрезки и доказывать свойства фигур. Она часто используется как удобный вспомогательный элемент.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задачах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средней линии треугольника из школьного курса геометрии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средней линии треугольника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признаки, по которым можно узнать среднюю линию и использовать её в решении задач.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всегда связана сразу с двумя идеями: делением сторон пополам и параллельностью третьей стороне.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двух сторонах треугольника отмечают середины одинаковыми засечками. Это первый признак, что перед нами точки, между которыми можно провести среднюю линию. Такие отметки помогают не спутать середину с произвольной точкой на стороне.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Засечки на сторонах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Соединяющий отрезок располагается внутри фигуры и выглядит как аккуратная перемычка между отмеченными серединами. Он не касается третьей вершины, но задаёт чёткое направление, которое важно для дальнейших построений и доказательств.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внутри треугольника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сторона треугольника на рисунке обычно выделяется как параллельная средней линии. Это позволяет сразу проверить построение: если направление совпадает, то отрезок действительно является средней линией, а не случайной хордой.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 к основанию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среднюю линию на чертеже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при увеличении стороны средняя линия меняется пропорционально и всегда остаётся вдвое короче.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отношение сохраняется: средняя линия составляет половину соответствующей стороны.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средней линии треугольника: середины сторон и параллельность третьей стороне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средней линии и длина стороны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разделены пополам, теорема Фалеса приводит к параллельности: отрезок между серединами становится направленным так же, как основание треугольника.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Фалеса; свойство средней линии треугольника из школьного курса геометрии
</a:t>
            </a:r>
            <a:endParaRPr lang="en-US" sz="1009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1:2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отношение объясняет, почему средняя линия сохраняет направление третьей стороны
</a:t>
            </a:r>
            <a:endParaRPr lang="en-US" sz="39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свойства средней линии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доказательства опирается на теорему Фалеса и деление сторон треугольника пополам.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и подобие треугольников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треугольники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разбивает исходный треугольник на части, в которых сохраняются те же углы, что и в большом треугольнике. Поэтому получаются фигуры одинаковой формы, но разного размера.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1:2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малого и исходного треугольников отличаются ровно в два раза. Это означает, что любой отрезок в меньшей фигуре можно сравнивать с большим по простому отношению.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 углы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подобия сразу следует, что соответствующие стороны параллельны, а углы равны. Именно поэтому средняя линия не просто внутренний отрезок, а важный признак геометрической связи.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свойств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треугольника подобны, свойства и соотношения длин можно переносить из одного в другой. Это упрощает доказательства, вычисления и проверку ответа в задачах.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средней линии треугольника: она равна половине третьей стороны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с средней линией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длина средней линии равна половине соответствующей стороны. Значения удобно проверять устно, без сложных вычислений.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средняя линия, соответствующую сторону находят умножением на 2; если известна сторона, среднюю линию находят делением на 2.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на теорему Фалеса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требуется разделить отрезок на несколько равных частей с помощью параллельных прямых. В таких задачах особенно важно аккуратно отмечать равные промежутки на одной стороне угла.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полезно ещё раз сравнить ответ с рисунком. Соотношения 2:3, 3:4 и 4:5 должны выглядеть естественно и не нарушать общую геометрию построения.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рисунков есть набор параллельных прямых, пересекающих две секущие. Если пропустить хотя бы одну отметку параллельности, легко выбрать неверные стороны для сравнения.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неизвестной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типичная задача — найти длину отрезка по известным частям и пропорции. Тогда нужно правильно сопоставить соответствующие отрезки на секущих и записать верное отношение.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статистику, а учебные области, где свойства встречаются чаще всего. Это помогает увидеть, какие темы связаны между собой.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у школьных задач, потому что именно в них теорема и средняя линия используются как основные инструменты решения.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школьной геометрии; условное распределение для учебной иллюстрации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теорема Фалеса и средняя линия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стороны — это не любая точка на ней, а точка, которая делит сторону на две равные части. Если перепутать это условие, дальнейшее решение станет неверным.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середина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Пропорцию нужно составлять только по соответствующим отрезкам. Нельзя брать соседние части наугад: при теореме Фалеса важны именно те отрезки, которые образованы одинаковыми параллельными прямыми.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отрезков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не равна третьей стороне целиком. Она всегда составляет только её половину, поэтому результат надо либо делить на 2, либо умножать на 2.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длине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верное рассуждение становится неясным без значков параллельности на чертеже и в записи. Эти отметки помогают показать, почему можно применять теорему Фалеса.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отметки параллельности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среднюю линию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находить длины и не путать соответствующие стороны.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344" y="2436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теоремы Фалеса и средней линии треугольника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Фалеса показывает, что параллельные прямые сохраняют одинаковые отношения отрезков. Средняя линия треугольника — удобный частный случай этого правила.
</a:t>
            </a:r>
            <a:endParaRPr lang="en-US" sz="1494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помогают перейти от простых чертежей к подобию треугольников. Именно поэтому они часто изучаются рядом и служат основой для более сложных задач.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связь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теорема, и свойство средней линии опираются на деление сторон в равных отношениях. Поэтому их легко использовать вместе при построениях и вычислениях.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основание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Фалеса связывает параллельность и пропорции, а средняя линия треугольника показывает это свойство в самой наглядной форме. Эти идеи помогают уверенно решать задачи и проверять чертежи.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теореме Фалеса и средней линии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2026-06-03T10:35:15Z</dcterms:created>
  <dcterms:modified xsi:type="dcterms:W3CDTF">2026-06-03T10:35:15Z</dcterms:modified>
</cp:coreProperties>
</file>