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как часть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называть количество, порядок и числовые сведения.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окружают нас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числительные в расписании, покупках, адресах, спорте и задачах. Без них трудно точно назвать цену, время, количество или место в очереди.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числительное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— самостоятельная часть речи. Оно называет количество предметов, например: два, семь, пятнадцать, и помогает точно передавать числовую информацию.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могут обозначать порядок предметов при счёте: первый, десятый, сотый. Они отвечают на вопросы сколько? который? какой по счёту?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числительные часто связаны с существительными и уточняют число, порядок или место предмета в ряду, делая высказывание точным и кратким.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количественные и порядковые числительные по значению и вопросам.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разряда числительных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называют число, а порядковые показывают место предмета в ряду.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«Имя числительное как часть 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пять, семь, сорок. Сложные включают несколько частей или корней: восемнадцать, пятьдесят, двести.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числительные: простые, сложные, составные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пишутся несколькими словами: двадцать семь, сто сорок три. Они часто встречаются в датах, задачах, измерениях и записях.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речи и тексте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место предмета при счёте: второй этаж, двадцать первый век, сотая страница. Они помогают точно указывать последовательность событий и объектов.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они изменяются по родам, числам и падежам, как прилагательные: первый урок, первая парта, первое задание, первые страницы. Это важно для согласования.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особенно часто используют в названиях классов, глав, страниц, этажей и веков. Поэтому умение распознавать порядковые числительные нужно и на уроках, и в повседневной записи.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порядковые числительные обычно стоят перед существительным и вместе с ним образуют цельное сочетание. Такое построение делает текст ясным и удобным для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учебную схему: в школьных примерах чаще всего встречаются целые и дробные числительные.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количественных числительных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особенно важны целые и дробные числительные; остальные разряды встречаются реже, но тоже нужны для точной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материалу урока; условные доли для визуализации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числительные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у слова «один»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изменяется по родам: один, одна, одно. Такая особенность встречается не у всех числительных и требует внимательного выбора формы.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как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изменяются по родам, числам и падежам. Формы первый, первого, первому показывают, что они ведут себя похоже на прилагательные.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каждая часть изменяется отдельно: пятьдесят — пятьюдесятью, двести — двухсот. Поэтому при склонении важно проверять всё слово целиком.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из-за невнимания к вопросу и связи с существительным. Чтобы не ошибиться, нужно определить падеж и значение числительного.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числительное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числительное от других частей речи по значению и вопросу.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 существительные: связь в словосочетании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три, четыре существительное обычно стоит в родительном падеже единственного числа: три книги, четыре окна, два карандаша. Такая форма помогает строить словосочетания правильно.
</a:t>
            </a:r>
            <a:endParaRPr lang="en-US" sz="83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пять и дальше существительное ставится в родительном падеже множественного числа: пять книг, десять окон, двадцать учеников. Это правило особенно важно в письменной речи и в учебных ответах.
</a:t>
            </a:r>
            <a:endParaRPr lang="en-US" sz="82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числительные меняются в трёх падежах и почему их формы нужно запоминать отдельно.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числительных 1, 2, 5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числительных не совпадают с обычным склонением существительных; особенно важно помнить различия по роду и падежу.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называют несколько предметов как единое целое: двое, трое, четверо, пятеро. Они помогают точнее передать значение группы, а не просто количество отдельных предметов.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употребляют с названиями детёнышей, парными предметами и личными местоимениями: двое котят, трое саней, нас двое. В таких случаях форма звучит естественно и соответствует норме.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собирательные числительные встречаются реже количественных, но их важно узнавать, чтобы не смешивать с обычными числительными и правильно выбирать форму в речи и на письме.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особенно полезны там, где нужна точность записи: в дневнике, расписании, задачах и кратких сообщениях с числами.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чаще всего нужны в школьных текстах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используются для дат и количества предметов; реже — для измерений и порядка событий.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за текстами по русскому языку и математике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датах, времени и измерениях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точно обозначать день и месяц: 15 мая, 9 апреля. Такие записи особенно важны в истории, объявлениях и школьном дневнике.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передают время и возраст: 8:30, 12 лет. Это позволяет кратко и без лишних слов сообщать нужные сведения.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в числительном выражении становятся наглядными: 3 километра, 250 граммов. Такие записи часто встречаются в задачах и на уроках естественных наук.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и в бытовых ситуациях: 40 рублей, 120 рублей. Благодаря им легко записывать цену и сравнивать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имя числительное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значение, форму и роль числительного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числительных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неверно подобрать форму существительного после числительного. Нужно помнить: три ученика, но пять учеников; выбор зависит от значения и числа, которое выражает числительное.
</a:t>
            </a:r>
            <a:endParaRPr lang="en-US" sz="843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в самих формах числительных, особенно при склонении составных слов и в записях дат, времени и адресов. Поэтому форму следует проверять по вопросу и по связи со словом рядом.
</a:t>
            </a:r>
            <a:endParaRPr lang="en-US" sz="849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может стоять рядом с существительным, входить в состав обстоятельства времени или самостоятельно называть предмет по счёту.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роли числительных в предложении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частая роль — определение; реже числительные выступают обстоятельством, подлежащим или сказуемым.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предложений по теме «Имя числительное»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числительные важны для грамотности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делают сообщение точным: без них трудно правильно назвать количество тетрадей, номер автобуса, год события или время встречи в расписании.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писать короче и понятнее, особенно в задачах, объявлениях и ответах на уроке, где важны конкретные данные, а не общие слова.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разрядов и падежных форм позволяет избежать ошибок в согласовании с существительными, например при выборе формы после числительных два, пять, двадцать.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читать и писать числительные полезно не только на русском языке, но и в других школьных предметах, где встречаются даты, измерения и вычисления.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ситуации, в которых форма числительного и существительного зависит от значения и числа.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правильному употреблению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форма слова после числительного зависит от того, обозначает ли оно количество, порядок или дату.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употребления числительных в русском языке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маленькое слово с большой точностью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точно назвать количество, порядок, время и измерения. Если знать его разряды и формы, легче писать без ошибок и понимать тексты с числами.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2026-05-23T09:45:21Z</dcterms:created>
  <dcterms:modified xsi:type="dcterms:W3CDTF">2026-05-23T09:45:21Z</dcterms:modified>
</cp:coreProperties>
</file>