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высшей нервной деятельности человека и познавательные процессы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помогает нам думать, учиться и говорить?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 человек запоминает, рассуждает, принимает решения и вырабатывает привычки. Знания о высшей нервной деятельности пригодятся в учёбе, общении и организации режима дня.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работу мозга в 8 классе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сигнальная система связана с непосредственными раздражителями, а вторая — со словами и понятиями.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системы помогают человеку воспринимать мир и речь.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концепция И. П. Павлова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и условные рефлексы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врождённые реакции и реакции, которые формируются в течение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обеспечивают основу жизненно важных реакций, а условные помогают учиться и приспосабливаться к новым ситуациям.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кора больших полушарий управляет сложным поведением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 — план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человек продумывает шаги, контролирует поведение и подбирает слова для ответа. Эти зоны особенно важны, когда нужно выполнить задание по плану, не отвлекаясь на посторонние раздражители.
</a:t>
            </a:r>
            <a:endParaRPr lang="en-US" sz="1727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и затылочные доли — слух и 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доли помогают различать звуки и понимать речь, а затылочные — распознавать то, что мы видим. Благодаря их работе ученик читает схему, слушает объяснение и связывает услышанное с изображением.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Теменные доли — чувствительность и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участки мозга получают информацию от кожи, мышц и органов чувств, помогая ориентироваться в пространстве. Именно поэтому человек может точно писать, двигаться по классу и оценивать положение предметов вокруг.
</a:t>
            </a:r>
            <a:endParaRPr lang="en-US" sz="15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условный рефлекс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классическую схему образования условной связи при многократном сочетании сигналов.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работают не по отдельности: один помогает заметить информацию, другой — сохранить её, третий — использовать в ответе.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внимание, память, мышление и речь, но успешное обучение возможно только при их совместной работе.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условная оценка значимости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процессы и их роль в учёбе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и восприятие: начало познания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от рецепторов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появляется, когда на рецепторы действуют свет, звук, запах, температура, давление или вкус. Это самый первый этап получения информации о мире.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3172058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объединяет отдельные ощущения в единый образ предмета или явления. Благодаря этому человек узнаёт объект не по одному признаку, а по совокупности признаков.
</a:t>
            </a:r>
            <a:endParaRPr lang="en-US" sz="1276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09750"/>
            <a:ext cx="54894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помогает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 человека опыта, тем точнее и быстрее он распознаёт знакомые объекты. На уроках это особенно заметно при наблюдении, сравнении и повторении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 его свойства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Непроизвольное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возникает без усилий, если появляется что-то новое, яркое или неожиданное. Такой сигнал сразу привлекает человека и может отвлечь от основной задачи.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Произвольное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сознательное сосредоточение на деле, даже когда вокруг есть отвлекающие факторы. Оно особенно важно при чтении, письме, решении задач и выполнении контрольной работы.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внимание помогает долго сохранять сосредоточенность на одном задании. Если устойчивость низкая, ученик быстрее устает и чаще теряет нить рассуждения.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показывает, насколько глубоко человек погружён в работу, а объём — сколько элементов он может удержать одновременно. Эти свойства важны при работе с текстом, таблицей и схемой.
</a:t>
            </a:r>
            <a:endParaRPr lang="en-US" sz="1469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быстро переводить внимание с одного объекта на другой без потери качества работы. Этот навык нужен, когда приходится слушать объяснение, записывать и одновременно следить за материалом.
</a:t>
            </a:r>
            <a:endParaRPr lang="en-US" sz="14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памяти часто работают вместе: например, при изучении правила помогают и зрение, и слух, и смысловое понимание.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способы запоминания, тем надёжнее усваивается материал и тем легче его вспомнить в нужный момент.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распределение для учебной схемы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памяти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640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начинается с умения замечать важные признаки объекта или явления. Человек мысленно разбирает информацию на части, чтобы понять, что в ней главное, а что можно пока не учитывать.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73503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сопоставление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предметы и события, человек находит сходства и различия. Это помогает лучше запоминать материал, объяснять новые факты и не путать похожие понятия на уроках.
</a:t>
            </a:r>
            <a:endParaRPr lang="en-US" sz="1775" dirty="0"/>
          </a:p>
        </p:txBody>
      </p:sp>
      <p:sp>
        <p:nvSpPr>
          <p:cNvPr id="11" name="Text 3"/>
          <p:cNvSpPr txBox="1"/>
          <p:nvPr/>
        </p:nvSpPr>
        <p:spPr>
          <a:xfrm>
            <a:off x="8629367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отдельные факты объединяются в общую закономерность, появляется вывод или правило. Так школьник переходит от примеров к более широкому пониманию темы и учится применять знания шире.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2708274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Анализ, синтез, классификация, абстрагирование и конкретизация помогают упорядочивать информацию. Эти операции нужны при решении задач, работе с таблицами, схемами и объяснении биологических явлений.
</a:t>
            </a:r>
            <a:endParaRPr lang="en-US" sz="1724" dirty="0"/>
          </a:p>
        </p:txBody>
      </p:sp>
      <p:sp>
        <p:nvSpPr>
          <p:cNvPr id="13" name="Text 5"/>
          <p:cNvSpPr txBox="1"/>
          <p:nvPr/>
        </p:nvSpPr>
        <p:spPr>
          <a:xfrm>
            <a:off x="6664138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мышление помогает не только на уроках, но и в повседневных ситуациях. Оно позволяет выбирать лучший способ действия, находить решение новой задачи и делать обоснованный вывод.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Мышление: сравнение, анализ и выводы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речи и их роль в общении, обучении и мышлении.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Устная, письменная и внутренняя речь выполняют разные задачи, но вместе помогают общению, планированию и осмыслению информации.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«Высшая нервная деятельность человека»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 средство общения и мышления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воображение превращает идею в образ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будущего проекта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появляется аккуратный чертёж: линии, размеры, стрелки и подписи. Пока вещь ещё не создана, воображение уже помогает представить её форму, детали и назначение. Так рождаются модели, макеты и первые технические замыслы.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которого ещё нет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смотрит на знакомый предмет и добавляет к нему новые черты: цвет, настроение, необычный фон. В результате привычный образ становится оригинальным, а воображение превращает память в творческое решение.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для 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записан вопрос, рядом — схема и несколько вариантов ответа. Школьник мысленно соединяет известные факты по-новому, чтобы найти нестандартный путь. Именно так воображение помогает в учёбе, спорте и проектной работе.
</a:t>
            </a:r>
            <a:endParaRPr lang="en-US" sz="12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184" y="2293800"/>
            <a:ext cx="469941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23" y="2293800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117" y="2293800"/>
            <a:ext cx="363825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348" y="2293800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13150"/>
            <a:ext cx="502200" cy="44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их влияние на поведение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помогает легче включаться в деятельность, повышает интерес и делает общение более открытым. В таком состоянии человеку проще запоминать удачные действия и поддерживать уверенность.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предупреждает об опасности и заставляет быть осторожнее. Но если он слишком сильный, внимание сужается, а принять спокойное и верное решение становится труднее.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усиливает внимание и делает работу более увлекательной. Когда ученик заинтересован, он дольше сосредоточен, лучше понимает материал и охотнее возвращается к заданию.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возникает быстро и может подтолкнуть к резкому поступку. Важно вовремя остановиться, чтобы сильное возбуждение не помешало учёбе, общению и самоконтролю.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сигнализирует о неопределённости и помогает подготовиться к сложной ситуации. Однако постоянное напряжение утомляет, снижает работоспособность и мешает сосредоточиться на главном.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раздражителя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нервная система последовательно преобразует сигнал в осознанное действие.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недосып заметно снижает качество умственной работы, поэтому школьнику важно не только спать достаточно, но и ложиться примерно в одно время.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показатели выше, а при недосыпании быстрее наступает спад. Регулярный режим помогает сохранить внимание и скорость реакции.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«Сон и работоспособность»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отдых и работоспособность мозга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и правое полушария: различия и совместная работа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чаще связано с речью, счётом, последовательным анализом и точной логикой. При чтении правила или решении задачи особенно важны именно такие операции.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узнавать образы, ориентироваться в пространстве, чувствовать интонацию и видеть целостную картину. Благодаря ему легче понимать рисунки, схемы и настроение собеседника.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действия требуют участия обоих полушарий одновременно. Когда ученик пишет, читает или отвечает у доски, мозг объединяет точность, образность и контроль.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музыкальном инструменте, спортивное движение и работа с картой показывают, что мозг действует как единая система. Разделение функций не означает раздельную 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познавательные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помогают или мешают вниманию, памяти и работоспособности школьника.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режим, движение и интерес усиливают познавательные процессы, а стресс, недосып и избыток экрана быстро их ослабляют.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«Познавательные процессы»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развивать познавательные процессы в школе и дома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текста с последующим пересказом развивает память, речь и понимание смысла. Такой приём помогает не просто заучивать материал, а удерживать его в связной системе.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задачами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тренирует мышление, умение сравнивать данные и находить правило. Чем чаще школьник объясняет ход решения, тем увереннее он действует в новой ситуации.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 уроках и дома учат замечать детали, сравнивать признаки и делать выводы. Это особенно полезно в биологии, географии и работе со схемами.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план, опорные слова и повторение по частям помогают упорядочить материал. Такой способ делает запоминание более прочным и уменьшает растерянность перед ответом.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своими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объяснить тему однокласснику или родителям, знания становятся яснее. Обсуждение своими словами помогает проверить понимание и увидеть, что ещё нужно повторить.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высшей нервной 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объединяет речь, память, мышление, эмоции и обучение. Эти процессы развиваются при регулярной практике, хорошем режиме дня, достаточном сне и осознанной работе с информацией.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2026-05-31T20:52:39Z</dcterms:created>
  <dcterms:modified xsi:type="dcterms:W3CDTF">2026-05-31T20:52:39Z</dcterms:modified>
</cp:coreProperties>
</file>