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поиски и традиции в современной поэзии
</a:t>
            </a:r>
            <a:endParaRPr lang="en-US" sz="2016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поэзия соединяет классическое наследие, эксперименты и цифровую культуру.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XXI века: традиция и обновление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после 1990-х стала многоголосой: рядом существуют верлибр, лирическая традиция, концептуальные тексты, слэм и сетевые формы. Поэт сегодня работает с каноном, живой речью, памятью и личным опытом одновременно.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художественного поиска в поэзии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поиск начинается с обновления языка: поэт подбирает слова так, чтобы точнее передать современное переживание и сохранить художественную выразительность.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затрагивает и форму текста: меняются ритм, строфика, композиция, а иногда стихотворение сознательно отказывается от рифмы и строгого размера.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фрагментарность, монтаж деталей и соединение высокой, книжной лексики с разговорной речью, близкой повседневному опыту.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индивидуальная интонация, где точная деталь и актуальная тема работают на общий смысл без потери поэтичности.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 новаторство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литературный ряд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авторы обращаются к Пушкину, Лермонтову, Блоку, Ахматовой, Маяковскому, Цветаевой и обэриутам не ради подражания. Их поэзия опирается на уже сложившийся культурный язык и узнаваемые художественные модели.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Переосмысление наследия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Аллюзии, цитаты, реминисценции и жанровые отголоски помогают сохранить связь с прошлым. При этом старые формы наполняются городской, личной и исторической проблематикой XXI века.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направление по-своему отвечает на вопрос, как говорить о современности: через исповедальность, свободу формы, языковую игру или живое исполнение.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современной поэзии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конкуренцию, а сосуществование разных поэтических стратегий. Современная поэзия расширяет выразительные возможности, сохраняя связь с традицией.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характеристик современной русской поэзии, 2025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Верлибр не требует обязательной рифмы и фиксированного размера, поэтому позволяет строить стихотворение вокруг интонации, паузы и смыслового выделения строки.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особенно удобна для внутреннего монолога и размышления: мысль развивается естественно, без жёсткой подгонки под заранее заданную метрическую схему.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Верлибр хорошо передаёт городское наблюдение, психологическую тонкость и сложные чувства, которые в традиционном стихе могли бы звучать слишком условно.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Верлибр и свобода поэтической формы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классикой: цитата, аллюзия, реминисценция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поэт часто включает в текст прямые цитаты, скрытые отсылки и стилистические намёки. Так стихотворение вступает в разговор с литературной памятью и показывает преемственность культурного опыта.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Переработанные сюжеты и узнаваемые интонации не повторяют классику буквально, а раскрывают её заново. В результате прошлое начинает звучать в контексте личной биографии и языка сегодняшнего дня.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и экспериментальная поэтика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традиционной и экспериментальной поэтики в современной русской литературе, 2025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моделей стихосложения помогает увидеть, как современная поэзия соединяет канон и поиск новых форм.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поэтика и эксперимент не исключают друг друга: современный стих часто использует обе системы, выбирая форму под замысел автора.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12" y="1392109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500" y="2077064"/>
            <a:ext cx="33705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412" y="2781486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6425" y="4201648"/>
            <a:ext cx="511200" cy="4089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пространство современной лирики
</a:t>
            </a:r>
            <a:endParaRPr lang="en-US" sz="2395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Метро, автобус, поездка по улицам и остановки задают стихам ощущение быстрого темпа жизни. Городской маршрут часто становится образом внутреннего пути и перемен.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движение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Дворы, многоэтажные дома, витрины и вывески вводят в поэзию узнаваемые детали. Через них автор показывает будничность, из которой вырастает личное переживание.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среда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нередко изображается как пространство отчуждения, где человек окружён людьми, но остаётся внутренне один. Это усиливает драматизм лирического высказывания.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 толпе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Набережные, старые улицы и окраины хранят следы прошлого. В стихах они связывают личную память с историей города и семейным опытом.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места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лирика особенно чутко замечает различия между центром и периферией, благополучием и уязвимостью. Город становится местом, где неравенство видно буквально.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контрасты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мотивы часто переплетаются: личная история звучит через городские детали, а разговор о языке становится разговором о самоопределении.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темы и мотивы современной поэзии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подтверждает, что современная поэзия сохраняет личностный центр, но всё чаще соединяет его с исторической, социальной и экологической проблематикой.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тематических тенденций современной русской поэзии, 2025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современный поэтический текст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стихотворением: от личного впечатления до финальной композиции; дополнительные узлы показывают приёмы усиления выразительности.
</a:t>
            </a:r>
            <a:endParaRPr lang="en-US" sz="8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сделал стихотворение легко распространяемым: короткий текст быстро читают, пересылают и обсуждают, а автор получает мгновенную обратную связь от аудитории.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цифровая культура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усилили роль формы подачи: важны не только слова, но и визуальное оформление, видео, звук, подпись, а также контекст публикации.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особенно заметны лаконичность и точность: компактный текст лучше удерживает внимание, быстрее запоминается и точнее передаёт эмоциональный импульс.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поэзия стала более доступной и публичной: её можно читать, комментировать и создавать самостоятельно, не ограничиваясь печатной страницей.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стихотворение раскрывается через голос, темп, паузы и жест. Смысл зависит не только от текста, но и от того, как автор управляет вниманием слушателей в реальном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Слэм, открытые микрофоны и фестивальные чтения превратили поэзию в живое событие. Такой формат расширяет аудиторию и показывает, что стих может существовать как исполнение, а не только как запись на бумаге.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Перформанс, слэм и публичное чтение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наследием чаще всего строится не через буквальное повторение, а через узнаваемые отсылки и преобразование старых моделей.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связи современной поэзии с традицией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Аллюзии и жанровые трансформации доминируют, потому что позволяют сохранять преемственность без копирования; точная стилизация встречается реже, но сильнее демонстрирует культурную эрудицию.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материалам школьного анализа современных поэтических текстов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помогает современному автору говорить о серьёзном без прямой декларации: через намёк, дистанцию или неожиданное сопоставление она делает высказывание многозначным и точным.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Исповедальность усиливает эффект личного присутствия: стихотворение звучит как доверительный разговор, в котором частный опыт становится способом осмыслить поколение, память и внутренний выбор.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Документальные детали — дата, адрес, маршрут, предмет, реплика — связывают лирику с реальностью эпохи. Благодаря им текст приобретает убедительность и историческую конкретность.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интонации: ирония, исповедальность, документальность
</a:t>
            </a:r>
            <a:endParaRPr lang="en-US" sz="16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3266" y="1515502"/>
            <a:ext cx="3877468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формы современной поэзии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классификация жанров современной поэзии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жанры распределяют объём, ритм, среду существования и тематический фокус в современной поэзии.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обслуживают разные способы высказывания: от классической лирики до сетевой краткости и сценической выразительности.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авторские стратегии XXI 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XXI века часто строят текст на соединении личной памяти и культурного опыта. Фрагмент, перечисление, разговорная речь и лаконизм помогают передать сложность времени без лишней риторики.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Повторяются мотивы поколения, семейной истории, исторической травмы и повседневности. Частная деталь в таком письме становится не мелочью, а способом показать, как человек ищет собственный язык.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рост внимания влияют не только каналы распространения, но и возможность слышать текст в исполнении автора, обсуждать его в классе и сравнивать с классикой.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интерес к современной поэзии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отклик дают цифровые и публичные форматы, однако образовательная среда удерживает интерес и переводит его в осмысленное чтение.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для анализа каналов популяризации поэзии в современной культурной среде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и новаторство как единая система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поэзия сохраняет связь с классикой через память о жанрах, ритмах и образах, но не копирует их буквально, а превращает в материал для нового высказывания.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проявляется в свободной композиции, разговорной лексике, цифровой форме публикации и изменённой интонации, которая ближе к живой речи и личному опыту.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двух начал делает стих многослойным: он остаётся узнаваемо литературным и одновременно говорит о сегодняшнем мире, его тревогах, ценностях и языковых привычках.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поэзия: традиция, поиск, обновление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поэзия живёт благодаря балансу наследия и эксперимента: она сохраняет культурную память, но постоянно ищет новые формы, чтобы точнее говорить о человеке и времени.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2026-05-23T18:09:08Z</dcterms:created>
  <dcterms:modified xsi:type="dcterms:W3CDTF">2026-05-23T18:09:08Z</dcterms:modified>
</cp:coreProperties>
</file>