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и культура речи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помогают точно мыслить, говорить и понимать друг друга.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пятикласснику важно знать лексику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называет предмет, признак, действие или состояние. От него зависит, будет ли речь понятной, точной и уместной в классе, дома и в книге.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значения слово не работает в речи: именно оно делает высказывание осмысленным и понятным.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лексическое значение есть у каждого слова и помогает понять его смысл.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Однозначные и многозначные слова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Однозначные слова называют один предмет или явление. Их смысл обычно ясен без дополнительных подсказок: глобус, карандаш, треугольник.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слова имеют несколько связанных значений. Контекст подсказывает, о чём идёт речь: ключ от двери, ключ как источник, ключ к задаче.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Словарный состав русского языка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быстро входят в речь, когда меняются технологии, школа и повседневная жизнь.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развивается постоянно: одни слова составляют основу, другие отражают новые реалии.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 материалам школьного курса русского языка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7550" y="1249087"/>
            <a:ext cx="297900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1164" y="1249087"/>
            <a:ext cx="297900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7550" y="2961012"/>
            <a:ext cx="297900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54564" y="2985522"/>
            <a:ext cx="311100" cy="2488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помогают говорить точнее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по 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называют одно и то же явление по-разному, поэтому позволяют выбрать слово, которое лучше подходит по оттенку значения и ситуации общения.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смелый, храбрый, отважный близки по значению, но не полностью одинаковы. Синоним помогает передать нужную степень качества.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Избежание повторов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одно и то же слово повторяется слишком часто, речь становится однообразной. Синонимы делают текст живее и выразительнее.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оттенки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могут различаться по силе чувства, стилю и эмоциональной окраске. Поэтому радоваться, веселиться и ликовать звучат по-разному.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выражают противоположность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помогают показать контраст: высокий — низкий, добрый — злой, рано — поздно. С их помощью мысль становится более чёткой и наглядной.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встречаются в пословицах, загадках, сказках и стихах. Противопоставление делает текст более выразительным и легко запоминающимся.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и письменной речи антонимы полезны при сравнении, описании характера и объяснении явлений. Они помогают увидеть различие между понятиями.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6823"/>
            <a:ext cx="4865100" cy="16527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Лексические группы и их признаки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групп слов помогает не путать их в речи и выбирать точные формулировки.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требует внимания к значению и употреблению: именно это помогает избегать речевых ошибок.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и паронимы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пишутся и звучат одинаково, но обозначают разные предметы или явления. Например, лук может быть овощем или оружием.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Паронимы похожи по звучанию, но различаются по смыслу. Слова одеть и надеть, эффективный и эффектный нельзя заменять без проверки.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 такими словами особенно часто возникает в устной речи и в сочинениях. Ошибка меняет смысл и делает высказывание неточным.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говорить правильно, нужно смотреть на контекст, значение слова и словарную норму. Тогда речь будет ясной и грамотной.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уместное слово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выбора слова с учётом смысла, адресата и стиля речи.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в русском языке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— это устойчивые сочетания слов, которые воспринимаются как единое целое. Их смысл часто не равен сумме значений отдельных слов, поэтому выражение нужно понимать целиком.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обороты делают речь живой, образной и точной: они помогают коротко передать мысль и передать отношение говорящего. Важно знать их значение и употреблять уместно.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нельзя изменять по своему желанию: лишнее слово, замена или перестановка могут разрушить выражение. Поэтому их лучше запоминать как готовые сочетания, встречая в текстах и речи.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Заимствованные слова в нашей речи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приходит вместе с новым предметом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жизни появляется новое явление, язык часто принимает и его название. Так в русском языке закрепились слова компьютер, интернет и смартфон, потому что они обозначают привычные сегодня вещи и процессы.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Мода, спорт и повседневность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Заимствованные слова встречаются не только в технике, но и в одежде, спорте, развлечениях. Джинсы, футбол, квест и блогер звучат естественно в речи школьников, потому что давно стали частью повседневного общения.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каждое заимствование одинаково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иноязычные слова легко заменить русскими: например, вместо онлайн можно сказать в сети. Но есть и такие заимствования, которые прочно вошли в язык и уже воспринимаются как обычные русские слова.
</a:t>
            </a:r>
            <a:endParaRPr lang="en-US" sz="12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расширяется словарный запас школьника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слова закрепляются быстрее, если ученик не только читает, но и использует их в пересказе, ответах и письменных заданиях.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регулярнее чтение и словарная работа, тем устойчивее рост словаря; простое запоминание без применения даёт слабый результат.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Учебно-методическое обобщение по теме «Лексика и культура речи»; данные условные, 2025.
</a:t>
            </a:r>
            <a:endParaRPr lang="en-US" sz="78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слово понимают на слух и при чтении, а затем начинают использовать сами. Поэтому пассивный запас обычно заметно шире.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4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языка; обобщённое соотношение, без точной статистики.
</a:t>
            </a:r>
            <a:endParaRPr lang="en-US" sz="714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к 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активный словарь школьника меньше пассивного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2067213"/>
            <a:ext cx="4405200" cy="119847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речевые ошибки школьников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частые ошибки, их примеры и правильные варианты употребления. Она помогает быстро увидеть, где возникает неточность.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связаны с повтором, смешением похожих слов и нарушением нормы произношения.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речи и литературная норма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369074" y="1141075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норма — это общепринятые правила, которые регулируют употребление слов, произношение, ударение, грамматику и построение предложений.
</a:t>
            </a:r>
            <a:endParaRPr lang="en-US" sz="986" dirty="0"/>
          </a:p>
        </p:txBody>
      </p:sp>
      <p:sp>
        <p:nvSpPr>
          <p:cNvPr id="8" name="Text 3"/>
          <p:cNvSpPr txBox="1"/>
          <p:nvPr/>
        </p:nvSpPr>
        <p:spPr>
          <a:xfrm>
            <a:off x="369074" y="2136541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речи начинается с умения выбирать правильную форму слова и проверять сомнительные случаи по словарю, справочнику или учебнику.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377582" y="3131994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нужна, чтобы люди понимали друг друга одинаково: она делает высказывание точным, ясным и удобным для общения в любой ситуации.
</a:t>
            </a:r>
            <a:endParaRPr lang="en-US" sz="986" dirty="0"/>
          </a:p>
        </p:txBody>
      </p:sp>
      <p:sp>
        <p:nvSpPr>
          <p:cNvPr id="10" name="Text 5"/>
          <p:cNvSpPr txBox="1"/>
          <p:nvPr/>
        </p:nvSpPr>
        <p:spPr>
          <a:xfrm>
            <a:off x="377582" y="4127473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особенно важно соблюдать норму в ответах, сочинениях и разговорах со взрослыми, потому что она показывает уважение к собеседнику.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развивать речь каждый день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постоянной работе с книгой, словарём и собственной речью.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 речи и выбор слов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Разговорный стиль уместен в непринуждённой беседе, а научный, официально-деловой и художественный требуют более точного и строгого подбора слов. Одно и то же понятие можно назвать по-разному: дом, жилище, здание.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подходит по смыслу, но не подходит по ситуации, речь звучит неестественно. Поэтому важно учитывать адресата, тему и задачу высказывания: в учебном сообщении лучше выбирать нейтральные и книжные слова.
</a:t>
            </a:r>
            <a:endParaRPr lang="en-US" sz="10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речь выразительной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Выразительная речь не только украшает высказывание, но и помогает слушателю быстрее понять главную мысль без лишних пояснений.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значимыми оказываются точность и соблюдение нормы: именно они делают речь одновременно яркой и понятной.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Учебно-методическое обобщение по теме «Культура речи»; данные условные, 2025.
</a:t>
            </a:r>
            <a:endParaRPr lang="en-US" sz="8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2240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1100350"/>
            <a:ext cx="4102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делает речь сильнее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615925"/>
            <a:ext cx="37545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помогает назвать мир точно и выразительно, а культура речи учит пользоваться словами грамотно и уместно. Чем внимательнее мы относимся к слову, тем лучше понимают нас другие.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2026-05-22T05:22:58Z</dcterms:created>
  <dcterms:modified xsi:type="dcterms:W3CDTF">2026-05-22T05:22:58Z</dcterms:modified>
</cp:coreProperties>
</file>