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 Камю: писатель, философ, нобелевский лауреат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свободе, абсурде и человеческом достоинстве.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и его эпоха: мир кризисов и перемен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писал в время войн, оккупации и идеологических конфликтов. Его жизнь связала Алжир и Францию, а книги отвечали на главный вопрос эпохи: как сохранить достоинство, когда мир становится жестоким и непредсказуемым.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Алжире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 Камю родился 7 ноября 1913 года в Мондови, в Алжире, в бедной семье. Ранние годы он провёл среди простых людей и повседневных забот.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погиб в 1914 году на Первой мировой войне, а мать была почти неграмотной и выполняла тяжёлую работу. Семья жила очень скромно.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квартал Алжира, море, солнце и шум улиц стали частью его памяти. Позже именно эти образы часто появлялись в его произведениях.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университет и первые литературные шаги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театр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 первые тексты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учился в Алжирском университете и изучал философию. Он также увлекался любительским театром, выходил на сцену и учился смотреть на жизнь через поступки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он работал журналистом и писал статьи о жизни общества. В 1937 году появились его ранние эссе, где уже чувствовались одиночество и поиск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Камю: абсурд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Действовать, а не сдаваться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Камю, человек сохраняет достоинство, когда продолжает жить и поступать честно. Даже без окончательных ответов он может оставаться сильным и свободным.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«Миф о Сизифе»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1942 года Камю подробно объясняет свою мысль. Он показывает, что абсурд не должен вести к отчаянию или отказу от жизни.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готового ответа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у Камю — это столкновение между желанием человека найти смысл и молчанием мира. Ответ не приходит сам, поэтому человеку приходится думать и выбирать.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«Посторонний» и образ Мерсо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«Посторонний» вышел в 1942 году и сделал Камю знаменитым. Его герой Мерсо говорит мало, не притворяется и не подстраивается под чужие ожидания.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сам поступок героя, но и суд общества над ним. Камю показывает, как людей часто оценивают по чувствам, словам и поведению, а не по фактам.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«Чума»: страх, испытание и солидарность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1947 года действие происходит в Оране, где вспышка эпидемии меняет привычную жизнь. Город становится проверкой для каждого жителя.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показывает, что во время бедствия особенно важны честность, терпение и ежедневный труд. Помощь другим людям становится не менее важной, чем личная стойкость.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«Чума» говорит и о человеческой солидарности: даже когда надежда кажется слабой, люди могут поддерживать друг друга и не позволять страху победить.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книгах Камю рождается нравственный выбор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герой проходит путь от столкновения с трудностью к ответственному действию.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019" y="1484375"/>
            <a:ext cx="258563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и движение Сопротивления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Combat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редактировал подпольную газету Combat и писал о правде, смелости и ответственности. В условиях войны такие тексты требовали особой твёрдости характера.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насилия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считал, что борьба со злом не должна превращаться в жестокость. Он настаивал: даже в войне нельзя терять человеческое лицо и оправдывать террор.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Сопротивлении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Второй мировой войны Камю был связан с движением Сопротивления во Франции. Для него это было не только политическим, но и нравственным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Камю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соединяются в романах, эссе и публицистике, создавая цельный взгляд на человека и его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 у Камю связаны с абсурдом, ответственностью и поддержкой других: именно они формируют его гуманистическую позицию.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ключевым произведениям и идеям Альбера Камю; учебная схема, без числовой статистики.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Алжир, солнце и море в художественном мире Камю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Камю Алжир не выглядит просто фоном. Узкие улицы, яркий свет и шумный городской день помогают почувствовать, как человек живет телом и зрением, а не только мыслями. Такой мир особенно заметен в ранних текстах писателя.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становится частью героя
</a:t>
            </a:r>
            <a:endParaRPr lang="en-US" sz="1318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солнце часто связано не только с теплом и красотой, но и с резкостью, усталостью, почти физическим испытанием. Оно подчеркивает, что человек постоянно находится рядом с природой и не может от нее отгородиться.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источник радости и напряжения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Камю вызывает ощущение простора, движения и ясности. Оно напоминает о простых радостях жизни и о мгновениях, когда человек чувствует себя частью мира. Именно поэтому образы Северной Африки так важны для его прозы.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чувство свободы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Альбера Камю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философские идеи Камю переходят в романы и эссе.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Камю остаются человек, его выбор и реакция на несправедливость; жанры меняются, но главные вопросы сохраняются.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Камю: «Посторонний» (1942), «Миф о Сизифе» (1942), «Чума» (1947), «Бунтующий человек» (1951), «Падение» (1956).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было Камю, когда ему присудили Нобелевскую премию по литературе.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сделало его одним из самых молодых лауреатов и окончательно закрепило его место среди крупнейших писателей XX 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литературе, 1957 год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взглядов Камю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не принимал крайности и считал опасным оправдывать насилие ради любой, даже очень красивой идеи. Из-за этого его часто воспринимали как неудобного и слишком независимого мыслителя.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алжирского конфликта он не встал на сторону ненависти. Камю искал путь к миру и сожалел, что спор о будущем превращается в жестокость и взаимные обвинения.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вызывала критику и у сторонников жестких решений, и у тех, кто ждал более определенной поддержки. Камю не соглашался выбирать между совестью и политическим давлением.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сложность его взглядов делает его важным для обсуждения. Он показывает, что честная позиция иногда не бывает удобной, но может оставаться нравственно последовательной.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Камю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этими датами стоит путь писателя, который пережил войну, общественные споры и мировое признание.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Камю тесно связана с событиями XX века: от колониального Алжира до послевоенной Европы и трагического конца в 1960 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Альбера Камю; даты публикаций и награды: 1913, 1937, 1942, 1947, 1951, 1957, 1960.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Камю: простота, точность, ясность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пишет короткими, ясными фразами, поэтому его мысли легко читать даже школьнику. При этом каждая простая реплика несет смысл и помогает заметить внутреннее напряжение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почти не использует пышные украшения речи и лишние объяснения. Благодаря такой сдержанности особенно заметны темы страха, вины, свободы и выбора, которые стоят за внешне спокойным 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Камю остается важным для современных школьников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и уважение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напоминает, что даже в трудный момент можно оставаться человеком. Его книги учат уважать других, не оправдывать жестокость и поддерживать тех, кому тяжело.
</a:t>
            </a:r>
            <a:endParaRPr lang="en-US" sz="111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любой поступок имеет последствия. Его тексты помогают обсуждать, почему важно не быть равнодушным и отвечать за собственные решения.
</a:t>
            </a:r>
            <a:endParaRPr lang="en-US" sz="1076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сомнение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Камю часто чувствуют себя одинокими или растерянными. Это близко подросткам, которые тоже ищут свое место и учатся не бояться сложных вопросов.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общества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Камю помогают понять, что человек не обязан жить только по чужим ожиданиям. Они учат замечать, когда мнение окружающих мешает быть честным с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в творчестве Камю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быстро увидеть, на чем строится философия и художественный мир писателя.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понятий образуют единую систему: Камю соединяет размышление о мире с требованием честного и ответственного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художественные тексты Альбера Камю, прежде всего «Миф о Сизифе», «Чума», «Бунтующий человек».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как писатель своего века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первые шаги в литературе и журналистике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учился, писал статьи и пробовал себя в театре, постепенно соединяя наблюдение за жизнью с размышлением о человеке.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 — признание и спор о наследии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Нобелевской премии Камю окончательно вошел в мировую литературу, а его идеи продолжили вызывать обсуждения и споры.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— рождение в Алжире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появился на свет в колониальном Алжире, и это пространство надолго стало частью его художественного мира.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война и главные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Второй мировой войны Камю пишет произведения, где особенно остро звучат темы страха, абсурда и человеческой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учит не искать легких оправданий, а выбирать достойно, даже когда жизнь кажется сложной. Его книги напоминают: свобода начинается с честности, ответственности и уважения к другим.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честность перед миром и собой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2026-05-22T23:39:29Z</dcterms:created>
  <dcterms:modified xsi:type="dcterms:W3CDTF">2026-05-22T23:39:29Z</dcterms:modified>
</cp:coreProperties>
</file>