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растительный и животный мир: основные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 природу через разрушение экосистем и исчезновение видов.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антропогенного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изменяет природу с древних времён: от охоты и земледелия до индустриализации и урбанизации, что усилило нагрузку на окружающую среду и вызвало серьёзные экологические кризисы.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Living Planet Report 2020; МСОП, Красная книга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видов: глобальные тенденции и 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и млекопитающие чаще всего находятся под угрозой исчезновения в результате антропогенных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популяций позвоночных свидетельствует о серьёзном кризисе биоразнообразия.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воздуха: влияние на флору и фауну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российских городах концентрация диоксида азота превышает допустимые нормы в 2–3 раза, что приводит к ухудшению состояния лесов и снижению устойчивости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повреждают иголки хвойных деревьев, уничтожают мхи и лишайники, снижая урожайность и нарушая природные циклы.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экосистем и его последствия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стоки ежегодно загрязняют миллиарды кубометров воды, ухудшая качество водоёмов.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вызывает массовую гибель рыбы и снижает кислородное насыщение воды, ухудшая условия жизни водных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токсичных веществ приводит к сокращению болот и озёр, что влияет на биоразнообразие и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Краснокнижные виды: примеры и причины исчезновения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белого медведя снизилась до 22 тысяч из-за таяния арктических льдов и изменения климата. Охота и загрязнение среды усиливают угрозы его выживанию.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на грани исчезновения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7 тысяч снежных барсов сохранилось в дикой природе из-за браконьерства и уничтожения местообитаний. Программы охраны помогают стабилизировать популяцию.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барс: редкий хищник высокой горы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1990-х годов число сайгаков сократилось в пять раз из-за охоты, разрушения половодий и климатических изменений, что ставит под угрозу вид по всей Евразии.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 снижение численности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применения пестицидов вызывает массовую гибель опылителей, что негативно сказывается на экосистемах и продовольственной безопасности.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пчёл в Европе сократилась с 1990-х годов, угрожая опылению сельскохозяйственных культур.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агентство по окружающей среде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пластика обнаруживаются у более 700 видов морских животных. Микропластик нарушает питание и вызывает заболевания, снижая способность видов выживать в естественной среде.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в тканях морских обитателей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черепахи часто гибнут от проглатывания пластиковых отходов либо запутываются в них, что ведет к сокращению их численности и угрозе исчезновения.
</a:t>
            </a:r>
            <a:endParaRPr lang="en-US" sz="717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китов и морских черепах
</a:t>
            </a:r>
            <a:endParaRPr lang="en-US" sz="1183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снижает способность морских экосистем к регенерации, разрушая пищевые цепи и снижая биологическое разнообразие.
</a:t>
            </a:r>
            <a:endParaRPr lang="en-US" sz="76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трофических цепей в океанах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загрязнение: угрозы для морских и наземных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«Птицы Москвы»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экосистемы: последствия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состояния городских экосистем до и после интенсивной урбанизации демонстрирует значительное снижение биоразнообразия.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значительно сокращает биоразнообразие, увеличивая доминирование синантропных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и уничтожение естественных ареалов: последствия для видов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 под сельское хозяйство и строительство приводит к сокращению площадей естественных местообитаний и их разрывам.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нарушает миграционные пути, ухудшая генетическое разнообразие и способствуя сокращению численности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млекопитающие, такие как европейский лось и бурый медведь, находятся под особой угрозой из-за изменения среды и фрагментации ареалов.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исчезает до 2% лесных массивов из-за вырубок и застройки, что снижает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механизмы и последствия распространения человеком
</a:t>
            </a:r>
            <a:endParaRPr lang="en-US" sz="2402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борщевик Сосновского, замещающий местные растения в Центральной России, и американская норка, вытесняющая европейскую. В Австралии выпущенные кролики вызвали катастрофический рост популяции, нанося ущерб экосистемам.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проникают в новые экосистемы благодаря человеческой деятельности, нарушая природный баланс и конкурируя с местными организмами. Часто это приводит к угнетению или исчезновению коренных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влияние на флору и фауну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географических ареалов и исчезновение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с конца XIX века меняет среду обитания, заставляя растения и животных мигрировать в более подходящие условия. Редкие и чувствительные виды подвергаются риску исчезновения из-за изменения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экстремальных природных явлений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засух, наводнений и других экстремальных явлений растёт, что приводит к разрушению экосистем и нарушению биологических циклов, в том числе сезонных миграций и времени размножения животных.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почвы: последствия для растений и биоценозов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почвы происходит очень медленно, иногда занимает десятилетия и даже столетия, требуя специальных природоохранных мероприятий и технологий рекультивации.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нефтепродукты от промышленных отходов уменьшают плодородие почвы, вызывая гибель полезных микроорганизмов и ухудшая структуру грунта, что снижает рост растений.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Урала и Сибири видовое разнообразие флоры снижено на 30-50% из-за высокой концентрации загрязняющих веществ, влияющих на экосистему и пищевые цепи.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Лесозаготовки и утрата биоразнообразия лесных экосистем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масштабные вырубки приводят к утрате значительных площадей хвойных и смешанных лесов. Это наносит ущерб среде обитания редких видов, таких как амурский тигр, и дестабилизирует экосистемы региона.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леса под угрозой вырубки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в Амазонии ускоряется из-за сельского хозяйства и добычи полезных ископаемых. Такой антропогенный пресс вызывает исчезновение уникальных видов и снижает способность лесов к регенерации.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и утрата биоразнообразия
</a:t>
            </a:r>
            <a:endParaRPr lang="en-US" sz="1078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Дальневосточные хвойно-широколиственные леса, являющиеся домом для амурского тигра и других эндемичных животных, страдают от интенсивной вырубки, что ведёт к деградации экосистем и снижению их биологического разнообразия.
</a:t>
            </a:r>
            <a:endParaRPr lang="en-US" sz="76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Дальневосточные леса: утратa уникальности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рифовый мониторинг, NOAA,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загрязнение: состояние коралловых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 загрязнение усиливаются, усугубляя стресс кораллов и уменьшая устойчивость экосистем. Ожидается рост потерь с усилением глобального потепления.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утрат рифов отражает негативное воздействие человека на океаны, снижая биоразнообразие и изменяя морские экосистемы.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деградация среды обитания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 гг.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распахивание природных степей ведёт к уменьшению численности редких видов, включая журавлей и сусликов, вследствие разрушения естественных местообитаний.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 гг.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поголовья скота сопровождается перевыпасом, что приводит к опустыниванию пастбищ и исчезновению характерной растительности.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 гг.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химических удобрений вызывает загрязнение почв и водных объектов, что отражается на здоровье экосистем и биоразнообразии.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 гг.
</a:t>
            </a:r>
            <a:pPr algn="l" indent="0" marL="0">
              <a:lnSpc>
                <a:spcPct val="130040"/>
              </a:lnSpc>
              <a:buNone/>
            </a:pPr>
            <a:r>
              <a:rPr lang="en-US" sz="58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устойчивых методов земледелия начинает компенсировать негативные эффекты, однако проблемы деградации продолжают сохраняться в регионах с недостаточным контролем.
</a:t>
            </a:r>
            <a:endParaRPr lang="en-US" sz="12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браконьерство: примеры вымирания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вымирает из-за незаконной охоты и утраты среды обитания, его популяция снизилась до менее 600 особей. Подобная ситуация наблюдается у нарвала и зубра, подвергшихся чрезмерному преследованию.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договоры, такие как СИТЕС, регулируют торговлю дикими животными, однако нелегальный рынок остаётся угрозой для многих редких видов, поддерживая высокий уровень браконьерства.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Инфраструктурное развитие и гибель животных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линий электропередач приводит к разрушению природных миграционных коридоров, изоляции популяций и снижению генетического 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более 40 тысяч диких животных гибнет на российских дорогах, особенно страдают крупные млекопитающие и птицы, что ухудшает состояние популяций.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смертности применяются экодуки, заграждения и искусственные коридоры, обеспечивающие безопасное передвижение животных между ареалами.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Создано более 13 тысяч особо охраняемых природных территорий, что значительно помогает в сохранении уникальных экосистем и редких видов, обеспечивая защиту от хозяйственной деятельности.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охраняемых природных территорий в России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и экологи совместно работают над сохранением редких птиц, восстанавливая их численность и улучшая условия обитания в природных заповедниках региона.
</a:t>
            </a:r>
            <a:endParaRPr lang="en-US" sz="687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«Сохраним аиста» на Дальнем Востоке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образовательных программ и природоохранных акций, особенно среди молодёжи, что способствует формированию устойчивой экологической ответственности в обществе.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Экопросвещение и вовлечение молодежи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инициативы: успешные примеры и результаты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будущее: совместные усилия для сохранения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биоразнообразия необходимы объединение науки, государства и граждан, развитие образования и внедрение инноваций. Осознанность каждого поможет установить баланс между развитием общества и природой.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2026-05-10T08:24:30Z</dcterms:created>
  <dcterms:modified xsi:type="dcterms:W3CDTF">2026-05-10T08:24:30Z</dcterms:modified>
</cp:coreProperties>
</file>