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взаимодействия популяций разных видов: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связи формируют экосистемы, влияя на разнообразие и устойчивость природы.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 регулируют численность организмов и распределение ресурсов. Эти знания полезны в экологии, сельском хозяйстве и медицине для решения современных проблем.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межвидовые взаимодействия?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разные виды борются за ограниченные ресурсы: пищу, свет, воду и место для жизни. Например, муравьи и жуки в лесу соперничают за органические отходы.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борьба за ресурсы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эффект Гаузе показывает, что при сильной конкуренции один вид полностью вытесняет другой. Растения на опушке леса конкурируют за солнечный свет, сдерживая рост соседей.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влияние конкуренции изменяет распределение видов в одной среде, снижая численность слабейшего.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конкурентного исключения подтверждается: два вида с одинаковыми нишами не сосуществуют длительно.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Гаузе, 1934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конкуренции на динамику популяций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 заяц: классический пример хищничества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на зайцев, регулируя их численность в природе. Это влияет на здоровье экосистемы и распределение ресурсов. Такой баланс важен для устойчивости популяций.
</a:t>
            </a:r>
            <a:endParaRPr lang="en-US" sz="105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и муха: маленькие хищники в действии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строит паутину, чтобы ловить мух и других насекомых. Он контролирует численность вредителей, помогая сохранять экологическое равновесие в локальных сообществах.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охота и питание за счет других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обоих видов колеблется взаимосвязанно, отражая динамические процессы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хищник–жертва регулирует численность и поддерживает экологическое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канадских наблюдений, XIX-XX вв.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при взаимодействии 'хищник-жертва'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на млекопитающих: незаметные паразиты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питаются кровью хозяина, снижая его жизненную силу. Они редко убивают сразу, но уменьшают выносливость и могут переносить болезни среди животных.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болезни растений: паразиты в сельском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Грибки, вызывающие болезни на посевах, снижают урожайность. Паразитизм нарушает здоровье растений и может приводить к масштабным экономическим потерям.
</a:t>
            </a:r>
            <a:endParaRPr lang="en-US" sz="10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жизнь за счет другого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04634"/>
            <a:ext cx="4328400" cy="2552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различающие паразитизм и хищничество по характеру питания и влиянию на жертв и хозяев.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выживают за счёт поддержания жизни хозяина, хищники же стремятся к быстрой добыче.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современные данные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характеристика: паразитизм vs хищничество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цветковые растения: сотрудничество на благо обоих
</a:t>
            </a:r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для питания, одновременно помогая растениям опыляться. Такое сотрудничество усиливает размножение растений и обеспечивает пищу насекомым.
</a:t>
            </a:r>
            <a:endParaRPr lang="en-US" sz="1060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симбиоз грибов и водорослей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обеспечивает влагу и защиту, а водоросль — продукты фотосинтеза. Этот союз позволяет существовать видам в суровых условиях, выгодно каждому.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выгода видов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когда один вид получает выгоду, не причиняя вреда и не принося пользы другому. Например, рыба-лоцман сопровождает акулу, поедая её остатки пищи.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польза для одного, нейтральность для второго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 — скворцы, которые следуют за крупным рогатым скотом, находя насекомых в траве. Их присутствие не влияет на коров ни положительно, ни отрицательно.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210" y="2228750"/>
            <a:ext cx="3790879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типами взаимодействия по критериям выгоды и вреда, примерам и зависимости организмов друг от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обеспечивает взаимную пользу, комменсализм — пользу для одного без ущерба другому, паразитизм же вредит одному участнику во взаимодействии.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экологии,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Мутуализм, комменсализм, паразитизм: ключевые отличия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отсутствие пользы, это взаимодействие существенно формирует состав сообществ и влияет на распределение 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 проявляется, когда один вид подавляет другой без получения собственной выгоды. Так, плесневые грибы выделяют антибиотики, угнетающие бактерии в почве.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и почвенных экосистемах аменсализм распространён, часто проявляясь через химическое подавление конкурентов — например, аллелопатия у некоторых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Аменсализм: одностороннее отрицательное воздействие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более 10 %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в экосистеме действительно не влияют друг на друга, сохраняя независимость жизненных процессов.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виды часто сосуществуют без заметного влияния друг друга, что подтверждается относительно низкой долей истинного нейтрализма среди всех межвидовых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экосистемного взаимодействия, 2022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муравьёв и акаций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предоставляют муравьям жильё и пищу, а муравьи защищают дерево от вредителей и конкурентов. Эта взаимосвязь повышает выживаемость обоих видов в сложной среде тропиков.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биоразнообразия на стабильность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в тропических лесах способствует поддержанию экологического баланса и снижает риск массового исчезновения отдельных популяций.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межвидовых связей в тропических лесах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в море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Рыбы-клоуны защищаются актиниями, получая в обмен питание. Это взаимовыгодное сотрудничество широко распространено в морских рифах.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экосистемах пресных и морских вод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паразитизм в водах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фитопланктоном и зоопланктоном за питательные вещества влияет на динамику экосистем. Паразитарные черви сдерживают численность рыб.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мутуализм составляют основу большинства биологических связей, а паразитизм играет значительную роль в регулировании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конкуренции и мутуализма подтверждает важность борьбы за ресурсы и взаимной выгоды для устойчивости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исследований биоразнообразия,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типов межвидовых взаимодействий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влияния человека на межвидовые отношения
</a:t>
            </a:r>
            <a:endParaRPr lang="en-US" sz="2446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Интродукция кроликов в Австралию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Завоз чужеродных видов привёл к резкому снижению аборигенных популяций и вызвал экологический дисбаланс.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Массовое применение пестицидов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препараты сократили численность вредителей, но также уничтожили многих естественных врагов, нарушая природное равновесие.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Загрязнение и инвазии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чужеродных видов и загрязнение среды способствуют изменению структуры сообществ и усилению экологической нестабильности.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наблюдения и эксперименты позволяют понять поведение видов и их влияние друг на друга в естественных условиях, повышая точность данных.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биологических связей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RFID-меток и автоматизированные фотоловушки дают возможность отслеживать перемещения животных, а компьютерное моделирование помогает прогнозировать изменения в экосистемах.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агрономии биологический контроль вредителей с помощью хищников снижает необходимость химических пестицидов, увеличивая экологическую безопасность.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знаний о межвидовых взаимодействиях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с учётом межвидовых связей помогает создавать устойчивые агроценозы и поддерживать баланс природных сообществ.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использует понимание передачи паразитов между видами для прогнозирования и борьбы с паразитарными заболеваниями у человека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взаимодействия: ключ к устойчивости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связей между видами важно для сохранения экосистем и биоразнообразия. Эти знания помогают справляться с экологическими вызовами и обеспечивать гармоничное сосуществование человека с природой.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2026-05-09T04:56:56Z</dcterms:created>
  <dcterms:modified xsi:type="dcterms:W3CDTF">2026-05-09T04:56:56Z</dcterms:modified>
</cp:coreProperties>
</file>