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Хармс. «Удивительная кошка»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кошке, которая умеет удивлять.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 и его необычные тексты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 — это псевдоним Даниила Ивановича Ювачева. Он писал короткие, запоминающиеся стихи и рассказы с игрой слов, юмором и неожиданными поворотами.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стихотворение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кошка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читатель знакомится с героиней — обычной домашней кошкой, которая сразу привлекает внимание своей необычностью.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Замечаем её повадки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поэт показывает движения, взгляд и позу кошки. Эти детали делают образ живым и смешным.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Возникает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кошки кажется странным и забавным, поэтому текст вызывает улыбку и лёгкое недоумение.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Сцена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ощущение маленького чуда: простая кошка превращается в яркого героя короткой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нарисован образ кошки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ловкость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 стихотворении кажется мягкой, подвижной и очень живой. Её легко представить по лёгкому прыжку, повороту и внимательному взгляду.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сценка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выводит на сцену домашнего артиста. В каждом движении есть озорство, поэтому образ сразу запоминается и вызывает улыбку.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немного преувеличивает кошачьи повадки. Из-за этого знакомое животное кажется ещё более странным, ярким и забавным, чем в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лёгкий и безобидный. Он напоминает весёлую игру, поэтому особенно понятен младшим школьникам и не вызывает тревоги.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неожиданности: обычная кошка ведёт себя так, будто вокруг неё происходит маленькое чудо. Это вызывает добрую улыбку.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звучным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ясные и знакомые. Их легко понять, прочитать вслух и быстро запомнить без лишнего труда.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стихотворению звучать бодро и ровно. Из-за него текст похож на короткую весёлую песенку.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похожие окончания делают речь певучей. Это помогает слушать текст внимательно и с удовольствием.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читаются быстро и свободно. Поэтому стихотворение удобно читать вслух в классе или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увидеть кошку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Прыжок, который сразу заметен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легко рисует кошку в движении: она будто подпрыгивает и тут же меняет позу. Такое резкое движение делает сцену живой и динамичной. Читатель словно видит маленький спектакль прямо перед собой.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поворот головы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выглядят круглые глаза и быстрый поворот головы. Эти детали помогают представить кошку настороженной, любопытной и немного озорной. Она кажется не просто животным, а настоящей героиней смешной домашней сцены.
</a:t>
            </a:r>
            <a:endParaRPr lang="en-US" sz="11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легко и радостно, словно маленькая игра. В нём нет тяжёлых чувств, зато есть улыбка, живое движение и приятное удивление.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интересно следить за кошкой и ждать, что она сделает дальше. Такое ожидание создаёт весёлое напряжение и подогревает любопытство.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обстановка делает стихотворение тёплым и близким. Оно оставляет ощущение доброй забавы, которую легко вспомнить и пересказать.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лет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прожил немного, но создал очень яркий и необычный поэтический мир.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Даниила Ивановича Хармса
</a:t>
            </a:r>
            <a:endParaRPr lang="en-US" sz="1065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жизнь не помешала ему писать смешно, смело и очень неожиданно.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детское чтение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это стихотворение: в нём есть животное, игра и смешная неожиданность. Короткий текст удобно читать на уроке и учить дома.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поэзия может быть простой, звонкой и весёлой. Для первоклассника это удачное знакомство с живым и понятным стихотворением.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823" y="2439509"/>
            <a:ext cx="44258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вызывает добрую улыбку, потому что в нём обычная кошка ведёт себя забавно и немного удивительно. Читатель чувствует лёгкость и хорошее настроение.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узнать, что кошка сделает дальше и чем ещё она удивит. Каждая строка подталкивает читать внимательнее, чтобы не пропустить новую смешную деталь.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маленькое чудо, которое происходит почти дома, рядом с нами. Из-за этого стихотворение кажется тёплым, живым и очень близким детям.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 Хармса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любит начинать с самого обычного и сразу делать его необычным. Благодаря этому знакомая картина вдруг становится смешной, странной и запоминающейся для читателя.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важны краткость и точность. Несколько строк могут создать целую смешную сценку, где каждое слово работает на общий эффект и не бывает лишним.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играет со смыслом и ожиданиями. Читатель думает, что всё пойдёт привычно, но Хармс неожиданно меняет ход событий и вызывает улыбку.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много выдумки, ритма и доброго веселья. Даже нелепость у Хармса звучит легко, поэтому стихи хочется перечитывать и читать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рассказы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кошка часто становится домашним героем: независимым, умным и чуть загадочным. Авторы любят показывать её характер через движение, взгляд и привычки.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кошка превращается в смешного и непредсказуемого героя. Знакомое животное словно попадает на маленькую сцену и начинает удивлять читателя каждым движением.
</a:t>
            </a:r>
            <a:endParaRPr lang="en-US" sz="1326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появляется в сказках как ловкий и наблюдательный персонаж. Она умеет находить дорогу, замечать опасность и вести себя совсем не как другие животные.
</a:t>
            </a:r>
            <a:endParaRPr lang="en-US" sz="13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тексте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заметны короткие строки и повторяющееся звучание. Они помогают легко держать ритм и делают чтение быстрым, как маленький весёлый шаг.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добавляет новую подробность или движение. Поэтому текст не стоит на месте, а движется вперёд и напоминает маленький фокус, где всё время появляется неожиданность.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хорошо слышен чёткий ритм. Он помогает говорить ровно, уверенно и передавать весёлое настроение без лишнего напряжения.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легко и бодро, почти как песенка. Их удобно читать хором или по очереди, потому что они быстро запоминаются.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Интонацией можно показать удивление, улыбку и озорство. Тогда стихотворение превращается в маленькое домашнее представление, которое интересно слушать.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в стихах Хармса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у Хармса свободная и смелая: обычные вещи у него ведут себя необычно. Благодаря этому простая история превращается в игру воображения и вызывает живой интерес.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писать помогает смотреть на привычный мир по-новому. Даже знакомая кошка становится героем, который удивляет, смешит и делает чтение особенно ярким.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детей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поэзией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понятный текст помогает ребёнку сделать первый уверенный шаг в мир стихов. Он не пугает сложностью и сразу вызывает интерес.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услышать и повторить. Это развивает внимание к звучанию слов и помогает читать выразительно, не теряя весёлого настроения стихотворения.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смешное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как обычная кошка может стать смешной и необычной. Такое наблюдение учит замечать юмор в тексте и в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ясный образ, игра и доброжелательное настроение. Поэтому его легко понять, запомнить и пересказать своими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«удивление», «игра» и «смех» передают настроение стихотворения. Они показывают, что перед нами не просто рассказ о животном, а весёлая поэтическая шутка.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«фантазия», «ритм» и «неожиданность» раскрывают особенности Хармса. Благодаря им стихотворение звучит легко, ярко и очень запоминается.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«кошка» сразу задаёт главный образ текста. Оно помогает представить живого героя, вокруг которого строится вся маленькая смешная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тёплая улыбка и ощущение свободы. Обычная кошка запоминается как необычный герой, а знакомый мир кажется немного ярче и веселее.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простые вещи внимательнее и с добрым юмором. В этом и есть его маленькое поэтическое чудо, которое нравится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стихотворение о большом чуде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«Удивительная кошка» показывает, как Хармс умеет превращать обычное в смешное и необычное. Стихотворение короткое, живое и очень запоминающееся, поэтому его приятно читать и пересказывать.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2026-05-23T23:46:42Z</dcterms:created>
  <dcterms:modified xsi:type="dcterms:W3CDTF">2026-05-23T23:46:42Z</dcterms:modified>
</cp:coreProperties>
</file>