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Размещения: как считать варианты с учётом порядка
</a:t>
            </a:r>
            <a:endParaRPr lang="en-US" sz="23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считать варианты, когда порядок выбора имеет значение.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размещения в 9 классе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Размещения помогают быстро считать число вариантов там, где полный перебор слишком долгий. В алгебре они связаны с факториалом, степенями и правилами подсчёта, а в задачах встречаются в ролях, кодах и расстановках.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букв АБ и БА считается по-разному, потому что меняется последовательность. Если порядок не влияет на ответ, используют другие способы подсчёта.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по определению размещений из курса комбинаторики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порядки одного и того же набора дают два отдельных варианта.
</a:t>
            </a:r>
            <a:endParaRPr lang="en-US" sz="2098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4533900" cy="9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Размещения без повторений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68275" y="1456800"/>
            <a:ext cx="3609600" cy="8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без замены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Берут несколько разных объектов из набора и после выбора не возвращают их обратно. Поэтому каждый следующий шаг даёт меньше возможностей, чем предыдущий.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68275" y="2548195"/>
            <a:ext cx="3609600" cy="8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по ролям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места различаются, то один и тот же набор объектов может дать разные варианты. Староста, заместитель и дежурный — это не одно и то же распределение.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8275" y="3639601"/>
            <a:ext cx="3609600" cy="8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и 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размещений без повторений записывают как A(n, k). Например, из 5 учеников выбрать трёх на разные роли можно 5·4·3 = 60 способами.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быстро растёт число размещений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увеличение числа мест резко меняет результат. Это особенно заметно, когда количество выбираемых позиций приближается к числу объектов.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вариантов растёт очень быстро, потому что на каждом шаге остаётся всё меньше доступных объектов.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по формуле A(n, k)=n! /(n−k)!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503" y="222600"/>
            <a:ext cx="4661595" cy="469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856475" y="270000"/>
            <a:ext cx="4017600" cy="10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размещений без повторений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053872" y="1481548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размещений без повторений выглядит так: A(n, k)=n! /(n−k)!. Она показывает, как из общего числа объектов получить число упорядоченных выборов.
</a:t>
            </a:r>
            <a:endParaRPr lang="en-US" sz="1023" dirty="0"/>
          </a:p>
        </p:txBody>
      </p:sp>
      <p:sp>
        <p:nvSpPr>
          <p:cNvPr id="12" name="Text 3"/>
          <p:cNvSpPr txBox="1"/>
          <p:nvPr/>
        </p:nvSpPr>
        <p:spPr>
          <a:xfrm>
            <a:off x="5053872" y="2346329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шагов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месте можно поставить любой из n объектов, на втором — уже только n−1, затем n−2 и так далее, пока не заполнятся все k мест.
</a:t>
            </a:r>
            <a:endParaRPr lang="en-US" sz="1023" dirty="0"/>
          </a:p>
        </p:txBody>
      </p:sp>
      <p:sp>
        <p:nvSpPr>
          <p:cNvPr id="13" name="Text 4"/>
          <p:cNvSpPr txBox="1"/>
          <p:nvPr/>
        </p:nvSpPr>
        <p:spPr>
          <a:xfrm>
            <a:off x="5053872" y="3211111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выбирают всё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взять все n объектов, получается A(n, n)=n!. Это уже перестановка, потому что каждый объект используется ровно один раз и порядок полностью сохраняется.
</a:t>
            </a:r>
            <a:endParaRPr lang="en-US" sz="1023" dirty="0"/>
          </a:p>
        </p:txBody>
      </p:sp>
      <p:sp>
        <p:nvSpPr>
          <p:cNvPr id="14" name="Text 5"/>
          <p:cNvSpPr txBox="1"/>
          <p:nvPr/>
        </p:nvSpPr>
        <p:spPr>
          <a:xfrm>
            <a:off x="5053872" y="4075894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удобно считать так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помогает не перечислять все варианты вручную. Достаточно подставить n и k, чтобы быстро получить точный ответ для школьной задачи.
</a:t>
            </a:r>
            <a:endParaRPr lang="en-US" sz="102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025" y="1035882"/>
            <a:ext cx="3831300" cy="22523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100" y="1037134"/>
            <a:ext cx="3945000" cy="22498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848825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Лестница выбора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Факториал удобно представить как лестницу, по которой на каждом шаге остаётся меньше вариантов. Сначала есть все числа от 1 до n, потом часть из них отпадает. Именно поэтому факториал быстро растёт и становится основой для подсчёта размещений.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64150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возможностей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размещения каждый следующий выбор делается из меньшего числа объектов. Такое постепенное уменьшение напоминает цепочку, где звено за звеном убираются использованные элементы. Поэтому запись через факториал точно отражает порядок и ограничение без повторений.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Факториал как основа формулы
</a:t>
            </a:r>
            <a:endParaRPr lang="en-US" sz="2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245817"/>
            <a:ext cx="4452300" cy="100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вычисления размещений без повторений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меняется число вариантов при разных значениях n и k.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добавить даже одно место, число вариантов заметно возрастает. Порядок выбора сильно влияет на ответ.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по формуле A(n, k)=n! /(n−k)!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335" y="1592249"/>
            <a:ext cx="951000" cy="951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36574" y="1592249"/>
            <a:ext cx="832125" cy="951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43987" y="1592249"/>
            <a:ext cx="713250" cy="951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Размещения с повторениями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265800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цифра может повторяться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один и тот же объект можно использовать снова, каждый шаг выбора независим от предыдущего. Поэтому для подсчёта применяют степень n^k.
</a:t>
            </a:r>
            <a:endParaRPr lang="en-US" sz="1117" dirty="0"/>
          </a:p>
        </p:txBody>
      </p:sp>
      <p:sp>
        <p:nvSpPr>
          <p:cNvPr id="13" name="Text 3"/>
          <p:cNvSpPr txBox="1"/>
          <p:nvPr/>
        </p:nvSpPr>
        <p:spPr>
          <a:xfrm>
            <a:off x="3373601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Коды и пароли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Трёхзначный код из цифр от 0 до 9 имеет 10^3 вариантов. На каждой позиции можно поставить любую цифру, даже если она уже встречалась раньше.
</a:t>
            </a:r>
            <a:endParaRPr lang="en-US" sz="1117" dirty="0"/>
          </a:p>
        </p:txBody>
      </p:sp>
      <p:sp>
        <p:nvSpPr>
          <p:cNvPr id="14" name="Text 4"/>
          <p:cNvSpPr txBox="1"/>
          <p:nvPr/>
        </p:nvSpPr>
        <p:spPr>
          <a:xfrm>
            <a:off x="6221550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по позициям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удобны, когда важна только последовательность, а не уникальность элементов. Тогда количество вариантов определяется числом позиций и числом доступных символов.
</a:t>
            </a:r>
            <a:endParaRPr lang="en-US" sz="111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тип задачи на подсчёт вариантов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выбрать нужную формулу по условиям задачи.
</a:t>
            </a:r>
            <a:endParaRPr lang="en-US" sz="11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выбраны все элементы, размещение превращается в перестановку: важен порядок всех объектов, а не только части из них.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A(n, n)=n! из темы «Размещения»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n!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число перестановок всех объектов, когда используются все места без остатка.
</a:t>
            </a:r>
            <a:endParaRPr lang="en-US" sz="1901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способов подсчёта на одном наборе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набор из 5 объектов и 3 мест даёт разные результаты в зависимости от того, учитывается ли порядок выбора.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заметно увеличивает число вариантов; при одинаковых данных размещения дают больше ответов, чем сочетания, но меньше, чем полная перестановка.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формулам размещений, перестановок и сочетаний для n=5, k=3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Коды, пароли и цифровые замки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9950" y="1318605"/>
            <a:ext cx="28074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позиция независима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коде каждая цифра выбирается отдельно, поэтому один и тот же символ может повторяться. Именно это делает задачу похожей на размещения с повторениями.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170315" y="1318581"/>
            <a:ext cx="28074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все варианты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четырёхзначного кода из цифр 0–9 количество комбинаций равно 10^4. Это удобно считать степенью, а не перечислять все возможные записи вручную.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70675" y="1318568"/>
            <a:ext cx="28074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на первом месте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код начинается с нуля, он всё равно считается допустимым. Поэтому число вариантов не уменьшается: каждая позиция имеет одинаковый набор из десяти цифр.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задачах на размещения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77550" y="1710300"/>
            <a:ext cx="16518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порядка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перепутать порядок с набором, ответ получится неверным. Записи АБ и БА — разные варианты, поэтому их нельзя объединять в один случай.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017694" y="1710311"/>
            <a:ext cx="16518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Лишний факториал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Формулу n! применяют только тогда, когда используются все объекты. Если выбрано лишь k мест, нужно считать размещения, а не перестановки целиком.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757839" y="1710311"/>
            <a:ext cx="16518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Забытые повторы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с кодами и паролями один символ может использоваться несколько раз. Если это условие пропустить, число вариантов будет занижено.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497991" y="1710311"/>
            <a:ext cx="16518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сочетаниями
</a:t>
            </a:r>
            <a:pPr algn="l" indent="0" marL="0">
              <a:lnSpc>
                <a:spcPct val="115000"/>
              </a:lnSpc>
              <a:buNone/>
            </a:pPr>
            <a:r>
              <a:rPr lang="en-US" sz="3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порядок не важен, речь уже идёт о сочетаниях. Перед вычислением полезно сразу определить, требуется ли различать только набор или ещё и расположение.
</a:t>
            </a:r>
            <a:endParaRPr lang="en-US" sz="1071" dirty="0"/>
          </a:p>
        </p:txBody>
      </p:sp>
      <p:sp>
        <p:nvSpPr>
          <p:cNvPr id="15" name="Text 6"/>
          <p:cNvSpPr txBox="1"/>
          <p:nvPr/>
        </p:nvSpPr>
        <p:spPr>
          <a:xfrm>
            <a:off x="7238140" y="1710311"/>
            <a:ext cx="16518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Непроверенный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решением задайте себе три вопроса: важен ли порядок, разрешены ли повторы и нужно ли использовать все объекты. Это быстро подсказывает нужную формулу.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800" y="1212805"/>
            <a:ext cx="8612400" cy="1950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и условие задачи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ситуация даёт разные ответы, если меняются порядок, повторы или число выбранных объектов.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 — сначала определить условие задачи. Именно оно выбирает формулу и полностью меняет результат подсчёта.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формулы комбинаторики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размещения в 9 классе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Определить n и k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выясняют, сколько объектов дано и сколько мест или позиций нужно заполнить. Это основа для дальнейшего выбора формулы.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3596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Проверить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смотрят, важен ли порядок и разрешены ли повторения. Эти два признака сразу разделяют задачи на разные виды подсчёта.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4492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Выбрать формулу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порядок важен, используют A(n, k) или n^k. Если нужно взять все объекты, появляется частный случай с факториалом.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38817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Посчитать и записать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вычислений аккуратно оформляют результат в соответствии с условием задачи, не забывая о единицах счёта и проверке логики ответа.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вариантов при увеличении количества мест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добавление одного места резко увеличивает количество способов, потому что каждый новый шаг умножает число возможных продолжений.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не линейный: с увеличением k значение быстро возрастает, поэтому задачи на размещения могут давать очень большие ответы уже при небольших n.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формуле A(8, k)=8! /(8−k)! для k=1.4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708" y="1300556"/>
            <a:ext cx="409545" cy="46805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752" y="3104455"/>
            <a:ext cx="462695" cy="41128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90087" y="1633670"/>
            <a:ext cx="462927" cy="3703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7327" y="3315599"/>
            <a:ext cx="462724" cy="41131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размещения встречаются в реальной жизни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54273" y="1664665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 и дежурства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Размещения помогают распределять очередность уроков, дежурных и поручений, когда важно, кто на каком месте и в каком порядке выполняет задачу.
</a:t>
            </a:r>
            <a:endParaRPr lang="en-US" sz="1263" dirty="0"/>
          </a:p>
        </p:txBody>
      </p:sp>
      <p:sp>
        <p:nvSpPr>
          <p:cNvPr id="15" name="Text 3"/>
          <p:cNvSpPr txBox="1"/>
          <p:nvPr/>
        </p:nvSpPr>
        <p:spPr>
          <a:xfrm>
            <a:off x="1493640" y="344421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Соревнования и места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подсчёте призовых мест порядок имеет значение: первое, второе и третье места отличаются друг от друга, поэтому используют размещения без повторений.
</a:t>
            </a:r>
            <a:endParaRPr lang="en-US" sz="1263" dirty="0"/>
          </a:p>
        </p:txBody>
      </p:sp>
      <p:sp>
        <p:nvSpPr>
          <p:cNvPr id="16" name="Text 4"/>
          <p:cNvSpPr txBox="1"/>
          <p:nvPr/>
        </p:nvSpPr>
        <p:spPr>
          <a:xfrm>
            <a:off x="5792240" y="195176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в группе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проектах и командных заданиях участникам часто назначают разные роли. Здесь важно не просто выбрать людей, а распределить их по конкретным позициям.
</a:t>
            </a:r>
            <a:endParaRPr lang="en-US" sz="1263" dirty="0"/>
          </a:p>
        </p:txBody>
      </p:sp>
      <p:sp>
        <p:nvSpPr>
          <p:cNvPr id="17" name="Text 5"/>
          <p:cNvSpPr txBox="1"/>
          <p:nvPr/>
        </p:nvSpPr>
        <p:spPr>
          <a:xfrm>
            <a:off x="5668253" y="36534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Коды и шифры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информатике размещения с повторениями описывают PIN-коды, пароли и простые шифры. Каждая позиция заполняется отдельно, поэтому число вариантов быстро растёт.
</a:t>
            </a:r>
            <a:endParaRPr lang="en-US" sz="126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245817"/>
            <a:ext cx="4452300" cy="100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по теме размещений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Проверь, как по условиям задачи сразу выбрать нужную формулу и способ подсчёта.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порядок важен, а повторы запрещены, используется размещение без повторений; при кодах с одинаковыми позициями удобно применять степень.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комбинаторике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Размещения помогают считать быстро и точно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Размещения показывают, как из n объектов выбрать k, когда порядок важен. Без повторений применяют A(n, k)=n! /(n−k)! , а с повторениями — n^k. Это делает подсчёт точным и быстрым.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2026-05-30T01:38:53Z</dcterms:created>
  <dcterms:modified xsi:type="dcterms:W3CDTF">2026-05-30T01:38:53Z</dcterms:modified>
</cp:coreProperties>
</file>