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осязания, обоняния и вкуса: ключевые темы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осязания, обоняния и вкуса помогают познать мир через прикосновения, запах и вкус.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органов чувств в истории и биологии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древних времён люди изучают органы чувств. Аристотель выделил пять основных, Гален подробно исследовал кожу. В XIX-XX веках открыли рецепторы, отвечающие за осязание, обоняние и вкус. Сегодня наука объясняет их работу через нейробиологию.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осязания: структура и расположение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рецепторов осязания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 осязания сосредоточены в коже на ладонях, пальцах и губах — местах с наивысшей чувствительностью. Они служат для восприятия внешних раздражителей и помощи в манипуляциях с предметами.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рецепторов в коже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Существует четыре основных типа рецепторов: механорецепторы фиксируют прикосновения, терморецепторы — температуру, ноцицепторы — боль, а тактильные рецепторы — форму и текстуру предметов.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осязания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температуры, давления и текстуры предметов обеспечивает точное восприятие окружающей среды через кожные рецепторы.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на боль и опасные раздражители помогает организму защититься и избежать травм.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Осязание способствует развитию моторики и координации, тем самым улучшая взаимодействие с миром.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Чувствительность кожи на разных участках тела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высокая плотность рецепторов отмечена на ладонях, губах и пальцах, что обеспечивает тонкую чувствительность.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рецепторов объясняет, почему одни участки тела ощущают прикосновения сильнее и точнее других.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сенсорной физиологии, 2023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передачи осязательных ощущений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контакте с кожей рецепторы преобразуют стимулы в электрические сигналы.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импульсы проходят по нервным волокнам в спинной мозг для первичной обработки.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сигналы направляются в соматосенсорную кору головного мозга для анализа и интерпретации.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мозге формируется осознанное ощущение прикосновения, температуры или боли.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функция органов обоняния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Обонятельный эпителий — ключ к запахам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носовой полости находится обонятельный эпителий, содержащий миллионы рецепторов, которые улавливают молекулы запаха. Это начало пути восприятия ароматов.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Обонятельная луковица — центр обработки запахов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от рецепторов поступают в обонятельную луковицу, где происходит первичная обработка информации прежде, чем она достигнет головного мозга.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пути обоняния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обонятельной луковицы нервные импульсы передаются по обонятельному нерву в кору головного мозга, что позволяет осознанно воспринимать запахи.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77350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7650" y="2174738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6356" y="2167825"/>
            <a:ext cx="192938" cy="220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работы обонятельных рецепторов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5826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восприятия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Обонятельные рецепторы способны распознавать более 10 000 запахов, благодаря разнообразию белков-рецепторов на поверхности клеток.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67650" y="25800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Нервный импульс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Связывание молекул запаха с рецепторами вызывает электрический импульс, который передаётся в мозг для дальнейшего анализа.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69475" y="2580063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Индивидуальная чувствительность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Чувствительность к запахам варьируется у людей из-за наследственных факторов и воздействия окружающей среды.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обоняния для человека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Обоняние помогает обнаруживать опасные вещества, такие как дым или ядовитые газы, предупреждая об угрозах.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Запахи вызывают эмоции: приятные улучшают настроение и аппетит, неприятные подают сигнал об опасности или порче пищи.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357815"/>
            <a:ext cx="4208700" cy="1429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запахи и реакции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связь между распространёнными запахами и соответствующими эмоциональными реакциями человека.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Обоняние помогает отличать безопасное от вредного, влияя на поведение и ощущения человека.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биологическая литература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2143"/>
            <a:ext cx="4397700" cy="9877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2575718"/>
            <a:ext cx="4397700" cy="9877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925" y="3758045"/>
            <a:ext cx="4397700" cy="99205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вкуса: язык и вкусовые рецепторы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750" y="1584123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вкусовых сосочков языка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Вкусовые сосочки располагаются по всей поверхности языка, особенно их много на кончике и боках. Они содержат рецепторы, способные распознавать пять основных вкусов, что обеспечивает комплексное восприятие пищи.
</a:t>
            </a:r>
            <a:endParaRPr lang="en-US" sz="819" dirty="0"/>
          </a:p>
        </p:txBody>
      </p:sp>
      <p:sp>
        <p:nvSpPr>
          <p:cNvPr id="13" name="Text 3"/>
          <p:cNvSpPr txBox="1"/>
          <p:nvPr/>
        </p:nvSpPr>
        <p:spPr>
          <a:xfrm>
            <a:off x="565150" y="2765526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основных вкусов и их восприятие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Сладкий, солёный, кислый, горький и умами — пять базовых вкусов, которые язык обнаруживает с помощью специализированных рецепторов. Каждый вкус помогает определить качество и безопасность еды.
</a:t>
            </a:r>
            <a:endParaRPr lang="en-US" sz="819" dirty="0"/>
          </a:p>
        </p:txBody>
      </p:sp>
      <p:sp>
        <p:nvSpPr>
          <p:cNvPr id="14" name="Text 4"/>
          <p:cNvSpPr txBox="1"/>
          <p:nvPr/>
        </p:nvSpPr>
        <p:spPr>
          <a:xfrm>
            <a:off x="565150" y="3944776"/>
            <a:ext cx="32088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вкусовых зон на языке
</a:t>
            </a:r>
            <a:pPr algn="l" indent="0" marL="0">
              <a:lnSpc>
                <a:spcPct val="115000"/>
              </a:lnSpc>
              <a:buNone/>
            </a:pPr>
            <a:r>
              <a:rPr lang="en-US" sz="3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участки языка более чувствительны к определённым вкусам: кончик — сладкое, боковые части — солёное и кислое, основание — горькое. Вкус умами воспринимается по всей поверхности языка.
</a:t>
            </a:r>
            <a:endParaRPr lang="en-US" sz="84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распознавания вкусовых ощущений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 пищи с рецепторами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Молекулы пищи соприкасаются с вкусовыми сосочками на языке, активируя рецепторы.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61530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Генерация нервного импульса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 преобразуют химические сигналы в электрические импульсы, передаваемые в мозг.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6477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сигналов в мозг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Импульсы проходят по нервным волокнам к вкусовой зоне коры головного мозга.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1425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вкусовых ощущений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интегрирует информацию, учитывая текстуру и аромат, создавая полное вкусовое восприятие.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Вкусовые зоны языка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Чувствительность зон обусловлена концентрацией вкусовых рецепторов, разная для каждого вкуса.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чувствительность приходится на сладкий вкус на кончике языка, что связано с распознаванием источников энергии.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в области гистологии вкусового анализатора, 2021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вкуса и обоняния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965243" y="1914161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Обонятельные рецепторы обеспечивают более 70% восприятия вкусовых ощущений, значительно расширяя их спектр и глубину.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1165593" y="2712425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насморке или болезнях носа вкусовые ощущения снижаются, так как запахи не поступают в обонятельную зону.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365703" y="35010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 вкуса формируется совместно с запахами, усиливая удовольствие от пищи и способствуя правильному питанию.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1572553" y="42902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обонятельной функции могут приводить к снижению аппетита и ухудшению пищевого поведения.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влияния органов чувств на поведение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дыма как сигнал 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вдохе запаха дыма у человека активируется инстинкт избегания, что помогает оперативно покинуть опасное место и избежать пожара.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на холод с помощью осязания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Ощущение холода через кожу заставляет искать тепло, надевать дополнительную одежду или укрываться, что способствует сохранению жизненной энергии.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вкус защищает от ядовитого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вкус вызывает отвращение и предохраняет от потребления потенциально токсичных или испорченных продуктов, обеспечивая безопасность здоровья.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Осязание, обоняние и вкус в культуре и искусстве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кухни используют уникальные сочетания вкусов и запахов, отражая традиции и исторический опыт народов.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Парфюмерия и кулинария применяют ароматические и вкусовые ноты для создания эмоциональных ассоциаций и настроения.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искусстве тактильные ощущения через текстуры и материалы усиливают восприятие произведений и вызывают глубокие эмоции.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738" y="1581850"/>
            <a:ext cx="7141074" cy="199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об органах чувств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исследования и энциклопедии, 2023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характеристики органов чувств у разных видов и открытия, связанные с ними.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имеют разнообразное значение и влияние у разных видов, а их изучение расширяет понимание окружающего мира.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заболевания органов чувств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Аносмия характеризуется утратой обоняния, часто вызванной вирусными инфекциями или повреждениями носа.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Агевзия — потеря вкусовых ощущений, возникающая при неврологических нарушениях или воспалениях.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Невропатия приводит к снижению чувствительности кожи, что затрудняет восприятие боли, температуры и прикосновений.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сохранения здоровья органов чувств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личная гигиена и уход за кожей, носовой полостью и ротовой полостью помогают сохранять органы чувств в хорошем состоянии.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Своевременная диагностика и лечение инфекций и травм предотвращают хронические нарушения функций чувств.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Избегание воздействия токсичных веществ и использование защитной одежды снижает риск повреждений рецепторов.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питание и образ жизни способствуют поддержанию здоровья и восстановления органов чувств после нагрузок.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органов чувств в жизни человека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Осязание, обоняние и вкус — ключевые сенсорные системы, обеспечивающие безопасность, восприятие мира и эмоциональную гармонию человека.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2026-05-09T11:22:47Z</dcterms:created>
  <dcterms:modified xsi:type="dcterms:W3CDTF">2026-05-09T11:22:47Z</dcterms:modified>
</cp:coreProperties>
</file>