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среди людей»: нравственный мир прозы Владимира Тендрякова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совести, выборе и цене человеческого молчания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и эпоха нравственной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войны, деревенской жизни, учительской работы и послевоенной реальности сделал Тендрякова писателем, который особенно остро видел, как обычные обстоятельства выявляют характер человека.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Родился Владимир Фёдорович Тендряков. Его будущий интерес к нравственным конфликтам позже вырастет из опыта времени, в котором личность постоянно испытывалась средой.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и в послевоенное десятилетие он прошёл через фронтовой опыт и работу в сфере образования. Эти впечатления стали основой его внимания к долгу, страху и человеческой стойкости.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активного литературного творчества. В это время были созданы повести и рассказы, где повседневная ситуация превращается в серьёзный разговор о совести и ответственности.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смерти писателя. К этому времени его проза уже заняла заметное место в литературе второй половины XX века как честное исследование нравственного выбора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биографические вехи Владимира Тендрякова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пространство проверки характера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где невозможно спрятаться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Тендрякова человек постоянно оказывается на виду, поэтому любое решение сразу становится заметным для окружающих. Здесь особенно остро чувствуется зависимость от мнения коллектива и страх осуждения.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с нравственным напряжением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быт, бедность, тяжёлый труд и послевоенная теснота усиливают внутреннее напряжение между людьми. Даже привычные детали — изба, улица, школа, разговор у ворот — приобретают у писателя нравственный смысл.
</a:t>
            </a:r>
            <a:endParaRPr lang="en-US" sz="10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узлы прозы Владимира Тендрякова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прозе связаны между собой и почти всегда раскрываются через конкретную жизненную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центром остаётся нравственный выбор: именно он соединяет личную судьбу, давление среды и ответственность за поступок.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Владимира Тендрякова, 1950–1970-е годы
</a:t>
            </a:r>
            <a:endParaRPr lang="en-US" sz="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коллектив: главный конфликт многих произведений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у Тендрякова может быть и опорой, и источником давления. Герой часто чувствует, что безопаснее промолчать, чем отстаивать правду перед теми, кто уже считает своё мнение нормой.
</a:t>
            </a:r>
            <a:endParaRPr lang="en-US" sz="979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желание быть принятым группой вступает в конфликт с совестью. Внешне человек может подчиниться без сопротивления, но внутренне при этом переживать стыд, страх и сомнение.
</a:t>
            </a:r>
            <a:endParaRPr lang="en-US" sz="861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столкновении личной позиции с общественным ожиданием проявляется нравственная сущность героя. Для Тендрякова важно не только то, что сделано, но и чем было оправдано молчание.
</a:t>
            </a:r>
            <a:endParaRPr lang="en-US" sz="8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Тендрякова и их нравственные конфликты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произведения раскрывают разные формы морального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различии сюжетов писателя объединяет один вопрос: способен ли человек сохранить внутреннюю честность под давлением обстоятельств.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Владимира Тендрякова
</a:t>
            </a:r>
            <a:endParaRPr lang="en-US" sz="9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нравственного выбора у Тендрякова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внешнее давление превращается во внутреннее испытание и определяет итог поступка.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Тендрякова школа — это не только место учёбы, но и пространство раннего морального опыта. Здесь подросток впервые сталкивается с тем, что слова взрослых могут расходиться с делом.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 и ответственность взрослых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родители и одноклассники формируют не только знания, но и представление ребёнка о правде, справедливости и личном достоинстве. Ошибка взрослого в этой среде особенно заметна и болезненна.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 школьном мире писателя разрушает доверие сильнее, чем открытый конфликт. Поэтому нравственная ответственность здесь лежит не только на ученике, но прежде всего на тех, кто его воспитывает.
</a:t>
            </a:r>
            <a:endParaRPr lang="en-US" sz="1076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становится уменьшенной моделью общества. В ней рано проверяется, способен ли человек сказать правду, не согласиться с несправедливостью и защитить слабого.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фотография и память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Тендрякова редко сводится к описанию боя. На первом плане — лицо солдата, напряжённое ожидание и память, которая не отпускает после войны. Один снимок, письмо с фронта или короткая деталь армейского быта говорят у него о стойкости и цене жизни больше, чем громкое описание сражения.
</a:t>
            </a:r>
            <a:endParaRPr lang="en-US" sz="948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Долг, страх и хрупкость человечности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заставил писателя особенно внимательно смотреть на то, как человек ведёт себя в предельной ситуации. В экстремальных условиях становятся заметнее страх, внутреннее напряжение и способность не потерять человеческое достоинство. Именно поэтому война у Тендрякова — это прежде всего проверка совести и памяти.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Тендрякова: не бой, а предельное испытание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действия в прозе Тендрякова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пространство у писателя всегда связано не только с бытом, но и с выбором, который меняет отношение человека к себе и другим.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школа доминируют, потому что именно там нравственная проверка становится частью повседневности.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 по представленному обзору творчества В. Ф. Тендрякова; без точной статистики
</a:t>
            </a:r>
            <a:endParaRPr lang="en-US" sz="8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манера письма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показывает героя в момент внутреннего разлада: мысль, слово и поступок у него часто не совпадают, а самопроверка становится главным событием эпизода.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писателя резкие и естественные, без украшательства; через обычную реплику он вскрывает страх, раздражение, стыд или попытку оправдать себя.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у Тендрякова всегда работает на нравственный смысл: бытовая сцена не просто описывает жизнь, а выявляет скрытую меру человеческой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прозы Тендрякова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помогают превратить бытовой эпизод в нравственный конфликт и сделать внутреннее состояние героя особенно заметным.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писателя предельно конкретен, но именно эта простота усиливает нравственное звучание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художественной поэтики прозы В. Ф. Тендрякова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не идеализирует персонажей: его герои сомневаются, ошибаются, боятся осуждения и нередко сами не сразу понимают, на что готовы ради собственного спокойствия.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взрослые в его прозе равны перед нравственным испытанием: возраст не гарантирует правоты, если человек избегает правды или перекладывает вину на других.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одиночка у него нередко оказывается в изоляции, а приспособленец — внешне благополучным; так писатель показывает, как среда и страх деформируют характер.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частные судьбы Тендряков уточняет границы личной ответственности: человек остаётся собой только тогда, когда не отказывается от внутренней меры и самоуважения.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и типы характера у писателя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ситуации к философскому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Композиционная логика многих произведений В. Ф. Тендрякова: частный эпизод постепенно раскрывает нравственную проблему.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Тендрякова помогает увидеть, как давление компании, страх ошибиться и желание быть как все постепенно подменяют собственную позицию и делают выбор особенно трудным.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учат замечать цену молчания, уважать чужую свободу и не соглашаться с несправедливостью, даже если правду говорить неудобно или рискованно.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Тендряков важен для старшеклассника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внутренний конфликт в прозе Тендрякова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столкновение часто служит только оболочкой: главное напряжение развивается в сознании героя, где он объясняет, боится и осуждает себя.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у Тендрякова выражен сильнее и точнее раскрывает нравственный смысл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сопоставление по произведениям В. Ф. Тендрякова; условная оценка по характеру конфликта
</a:t>
            </a:r>
            <a:endParaRPr lang="en-US" sz="9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Тендрякова в литературе XX 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связан с послевоенной прозой, где особенно важно честное изображение жизни без украшательства, а человек рассматривается в ситуации нравственного испытания.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обычно соотносят с «деревенской прозой» и литературой совести: для него принципиальны ответственность, правдивость и отказ от удобных, но поверхностных оценок.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писателя строится вокруг реалистического характера, который раскрывается не в декларациях, а в поступках, сомнениях и последствиях сделанного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 человека в мире Тендрякова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нравственного испытания у Тендрякова показывают, какие качества становятся решающими в реальном выборе.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определяется не декларациями, а тем, как он действует в момент проверки совести.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тематического анализа прозы В. Ф. Тендрякова
</a:t>
            </a:r>
            <a:endParaRPr lang="en-US" sz="9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Тендряков: ответственность как мера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убеждает: человек становится собой только среди других людей, а совесть проявляется в маленьких, но решающих поступках, последствия которых определяют человеческую судьбу и память о ней.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2026-05-23T12:04:31Z</dcterms:created>
  <dcterms:modified xsi:type="dcterms:W3CDTF">2026-05-23T12:04:31Z</dcterms:modified>
</cp:coreProperties>
</file>