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Building: Ключевые темы, задачи урока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словообразования как основа развития навыков английского языка.
</a:t>
            </a:r>
            <a:endParaRPr lang="en-US" sz="3159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словообразование сформировалось под влиянием древних форм и заимствований, отражая культурные перемены и создавая современную лексическую систему с активным словотворчеством.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особенности английского словообразования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представляют собой базовые лексические единицы, передающие основное значение слова и создающие основу для дальнейшего словообразования.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добавляют новые оттенки смысла или меняют значение слова, чаще всего выступая в роли негативных или повторительных элементов.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изменяют часть речи слова, а также грамматические свойства, формируя новые слова с разными функциями в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Инфлекции выражают грамматические категории, такие как число, время и степень сравнения, без изменения лексического значения слова.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в английском языке: типы и 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Рассмотрены ключевые способы образования слов с примерами, отражающими современное использование.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Аффиксация и конверсия являются наиболее часто используемыми способами словообразования в современном английском языке.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 в английском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приставок в изменении смысла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активно изменяют значение базового слова, придавая ему противоположное или дополнительное значение. Они помогают быстро создавать новые лексические единицы.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приставок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приставки: un- (unhappy), re- (rewrite), dis- (disappear), im- (impossible), демонстрируют разнообразие функций и смысловых оттенков.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(Prefixes): функции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преобразуют слова, меняя их часть речи: существительные в прилагательные, глаголы в существительные и наоборот, что расширяет лексические возможности языка.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встречаемые суффиксы включают -ness (happiness), -er (teacher), -ful (beautiful), -ize (modernize), которые широко используются как в разговорной, так и в академической речи.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Суффиксация является ключевым механизмом в формировании сложных понятий и профессиональной лексики, способствуя точности выражения.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(Suffixes): образование частей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 английском языке образуется посредством конверсии, переключая часть речи без изменения формы.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2020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 позволяет эффективно создавать новые слова, упрощая коммуникативный процесс и экономя языковые ресурсы.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Словосложение: объединение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слова как notebook и basketball объединяют отдельные слова в новое понятие, отражая сложные объекты или явления окружающего мира.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Аббревиатуры: удобство и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Аббревиатуры, такие как NATO и FAQ, сокращают длинные словосочетания для удобства и экономии времени в устной и письменной речи.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Словосложение и сокращения: примеры и применение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sushi и emoji проникли из японского и широко используются в повседневной и молодежной речи.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déjà vu присутствуют в английском, обогащая лексику нюансами и культурными коннотациями.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из греческого и латинского корней активно внедряются в научную и техническую лексику.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неологизмы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заимствования быстро распространяются среди подростков, формируя динамическую и живую речь.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заимствования в английском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893" y="2755985"/>
            <a:ext cx="272621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Dictionary, 2021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их значения по частям речи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популярные суффиксы с примерами и их функциональные роли в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играют важную роль в структурировании профессиональной и научной лексики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Суффиксация доминирует в формальной речи, особенно в научных текстах, тогда как конверсия активна в разговорной речи и медиа.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разнообразие способов словообразования отражает динамику английского языка в разных стилях и сферах.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2020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способов словообразования в английском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Back-formation — процесс создания новых слов путём удаления суффикса или части слова, например, из «editor» формируется «edit». Этот способ способствует появлению глаголов из существительных.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Clipping заключается в сокращении слова до более короткой формы, например, «advertisement» сокращается до «ad», что облегчает повседневное употребление и разговорную речь.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через изменение корня (Back-formation и clipping)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family объединяет слова с общим корнем, что позволяет ученикам распознавать родственные слова и быстро расширять словарный запас.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способствует лучшему пониманию структуры языка и помогает при чтении сложных текстов, значительно облегчая процесс обучения.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словообразовательных семейств также улучшает восприятие новых терминов и способствует активному употреблению различных форм слова в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семейства (Word Families) и их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словообразовательного анализа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шаги для системного понимания структуры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неологизмы в подростковой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слова «selfie» и «binge-watch», показывая адаптацию языка к цифровой культуре и социальным сетям. Эти термины быстро входят в повседневный обиход.
</a:t>
            </a:r>
            <a:endParaRPr lang="en-US" sz="98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Интернет-платформы способствуют распространению новых выражений, таких как «ship» (отношения). Подростки активно создают и распространяют неологизмы, формируя живую и меняющуюся лексику.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корней и суффиксов в сленге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«chillax» объединяют основы «chill» и «relax», создавая новые лексические единицы. Это отражает творческий подход подростков к языку и адаптацию к современным реалиям.
</a:t>
            </a:r>
            <a:endParaRPr lang="en-US" sz="1010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 подростковом английском: сленг и неологизмы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словообразовательных процессов позволяет лучше понимать смысл новых слов и эффективно расширяет активный лексический запас.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развивать грамотность, улучшая навыки чтения и письма, что критически важно в образовательном процессе.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словообразования облегчает освоение специализированной терминологии в академических дисциплинах на английском языке.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этими знаниями способствует успешной коммуникации в различных ситуациях, включая международное общение и профессиональную деятельность.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 ценность знания словообразования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неологизмов связан с развитием технологий и социальных движений, отражая изменения в обществе и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активное обновление лексики, что требует постоянного внимания при изучении современного английского языка.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2021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неологизмов в английском языке за 2000–2020 гг.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неправильный выбор суффикса, например, употребление -ful вместо -ness, что искажает смысл слова и снижает лексическую точность.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конверсии, как использование to advice вместо to advise, связаны с незнанием грамматических категорий, их корректируют через практику и морфемный анализ.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приставок, например in- и un-, приводит к неправильному образованию слов и непониманию в коммуникации, что требует тщательного изучения их значений.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словообразовании и способы их предотвращения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морфем помогает обнаружить сходства между английским и русским языками, что облегчает запоминание новых слов и расширяет языковую компетенцию.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сравнительных моделей словообразования ускоряет процесс перевода и понимания иностранной лексики, что особенно важно для изучающих несколько языков одновременно.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 изучение других языков: примеры межъязыковых аналогий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словообразования для личного и академического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словообразовательных механизмов открывает новые возможности для эффективного изучения английского и способствует развитию критического мышления у школьников.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2026-05-07T17:57:32Z</dcterms:created>
  <dcterms:modified xsi:type="dcterms:W3CDTF">2026-05-07T17:57:32Z</dcterms:modified>
</cp:coreProperties>
</file>