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люди в древности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 мир первых домов, занятий, веры и изобретений.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древний мир был 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электричества, транспорта и магазинов люди полностью зависели от природы. Климат, реки, урожай и смена сезонов определяли, где жить, что есть и чем заниматься каждый день.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люди: охотники и собиратели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жили небольшими общинами, потому что вместе было проще находить пищу, защищаться от опасностей и заботиться о детях и стариках.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еды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питания были ягоды, коренья, орехи, рыба и мясо диких животных. Люди постоянно перемещались вслед за природными ресурсами и стадами.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труда использовали камень, кость и дерево. Из этих материалов делали ножи, скребки, наконечники копий и другие необходимые предметы.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в быту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давал тепло, свет и защиту, помогал отпугивать зверей и делать пищу безопаснее и вкуснее. Он стал одним из важнейших открытий древности.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древних людей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местах с суровым климатом строили землянки, шалаши и хижины. Для них использовали ветки, шкуры животных, глину и другие доступные материалы.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жарких областях дома делали из тростника, дерева и сырцового кирпича. Такие постройки лучше сохраняли прохладу и быстро возводились.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 в 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жилищах посреди комнаты находился очаг. Он согревал людей, помогал готовить еду и создавал свет в тёмное время суток.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опасностей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 дом старались закрыть от ветра, дождя и хищников. Жилище должно было не только укрывать, но и обеспечивать безопасность семьи.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истории первобытного общества; шкала условная, 2025
</a:t>
            </a:r>
            <a:endParaRPr lang="en-US" sz="934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охоты к земледелию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земледелию занял много времени и изменил распорядок жизни: люди стали дольше оставаться на одном месте и создавать запасы.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зависимость от охоты и собирательства, тем надёжнее пища и устойчивее поселение.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способы приготовления еды
</a:t>
            </a:r>
            <a:endParaRPr lang="en-US" sz="1837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719750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ели чаще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зависел от местности и времени года. Люди употребляли зерно, овощи, фрукты, рыбу, мясо и молочные продукты, если они были доступны.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948224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готовили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Еду варили в глиняных горшках, запекали на углях и сушили на солнце. Такие способы помогали сделать пищу более мягкой и пригодной для хранения.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719750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как 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Древнем Египте и Междуречье важнейшим продуктом был хлеб из зерна. Он давал сытность и мог долго храниться, что было очень важно.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48224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урожай был слабым или охота не удавалась, еды становилось меньше. Поэтому люди старались собирать запасы и использовать всё, что дарила природа.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древнего мира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разные древние народы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климат, реки и море заметно влияли на дом, питание и занятия людей в разных странах древнего мира.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определяли, какие продукты выращивали, как строили дома и чем занималось большинство людей.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одежда повседневности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люди носили удобные вещи из льна, шерсти, кожи или меха. Такая одежда защищала от жары, холода и ветра, а её главное достоинство было в практичности. Для повседневной работы выбирали то, что не мешало двигаться.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знатных людей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и знатные жители могли позволить себе более дорогие ткани, вышивку и украшения. Их одежда была не только красивой, но и показывала высокий статус в обществе. По внешнему виду человека часто можно было понять его положение.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как знак достатка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Бусы, браслеты, серьги и пояса из металла или драгоценных камней ценились очень высоко. Такие вещи носили не только ради красоты, но и как знак богатства, власти или уважения в общине.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украшения в древности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изготавливали древние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 сырья к готовому предмету и его использованию в быту.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322" y="1890721"/>
            <a:ext cx="282938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45190"/>
            <a:ext cx="423000" cy="376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роль детей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объединяла людей в работе и заботе друг о друге. Вместе готовили пищу, следили за младшими, распределяли обязанности и помогали справляться с трудностями повседневной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 опора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 ранних лет выполняли посильную работу: собирали хворост, носили воду, пасли животных и помогали взрослым в домашнем хозяйстве. Это было частью их воспитания.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обязанности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знания дети получали не из книг, а через наблюдение, повторение и практику. Они смотрели на старших и постепенно осваивали нужные умения.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через пример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Подрастая, ребёнок учился земледелию, ремеслу или другому делу своей общины. Так он готовился к взрослой жизни, где труд и ответственность были неразделимы.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мастерству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древнего мира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занимались люди в древности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распределяли труд по сезону: весной и летом работали в поле, а зимой больше занимались ремеслом, ремонтом орудий и обменом.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было основой жизни, а остальные занятия поддерживали хозяйство, порядок и обмен между людьми.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обмен между людьми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Натуральный обмен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обменивали лишнее на нужное: зерно, соль, ткань, керамику и металл. Такой обмен помогал выживать тем, у кого не хватало своих запасов.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и морская торговля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 отправлялись в дальние поездки караванами и по морю, перевозя товары между городами и странами. Так люди узнавали о новых вещах и обычаях.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дороги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 поселениях появились рынки, где встречались ремесленники, земледельцы и пастухи. Для обмена стали важны дороги, переправы и безопасные пути.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появились монеты из меди, серебра и золота, обмен стал быстрее и удобнее. Теперь стоимость товара можно было измерять более точно.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411658"/>
            <a:ext cx="2496820" cy="1538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первые записи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возникла не для сказок, а для учета запасов, налогов и работ. Людям нужно было точно помнить, сколько зерна собрано, кому что выдано и какие законы действуют.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Древнем Египте использовали иероглифы, а в Междуречье — клинопись. Писали на камне, глине, папирусе и других материалах, которые подходили для хранения важных сведений.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94976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ранние записи часто выглядели как списки: зерно, скот, ткани, сосуды и имена людей. Они помогали вести хозяйство и следить за порядком в городе.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672737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сделала знания долговечнее устной памяти. Благодаря ей можно было передавать законы, договоры и важные сведения от одного поколения к другому.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2107126"/>
            <a:ext cx="4813500" cy="12953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в городе и деревне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древнего мира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жили люди в зависимости от места: рядом с рынком и мастерскими или среди полей и пастбищ.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было больше обмена и мастерских, а в деревне — больше земли и зависимость от урожая.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древних людей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богов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считали, что миром управляют боги и духи природы. Они связывали грозу, солнце, ветер и урожай с их волей и просили помощи в трудные времена.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жрецы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молитв и обрядов строили храмы, а особые служители — жрецы — следили за ритуалами. Они объясняли людям знаки природы и помогали проводить важные церемонии.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 жертвы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задобрить богов, приносили дары и жертвы. Обряды проводили перед посевом, сбором урожая, в засуху или при болезни, надеясь на защиту и удачу.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Загробная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народы верили, что жизнь продолжается после смерти. Поэтому умерших хоронили особенно тщательно, а в гробницы клали вещи, которые могли понадобиться в другом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ребенка к взрослой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ребенок постепенно учился обязанностям семьи и общины в древнем обществе.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древнего мира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изменившие древнюю жизнь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из этих открытий решало практическую задачу: от приготовления пищи до хранения знаний и управления большими поселениями.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ускорили развитие хозяйства и сделали жизнь людей более организованной, безопасной и связанной.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находят археологи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жилья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остаткам стен, очагов и ям археологи узнают, как строили дома, где готовили пищу и как защищались от холода, ветра и диких животных.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 посуда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ножи, глиняные сосуды и металлические предметы показывают, чем пользовались люди в быту и насколько развиты были их ремесла.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 вещи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Бусы, браслеты, фигурки и другие находки помогают понять, что люди ценили, как украшали себя и какие представления имели о красоте.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Погребения особенно важны, потому что по ним можно узнать о вере, обрядах и отношении к умершим. Иногда они сохраняют очень много деталей древней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привычных нам удобств было доступно древним людям.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значит, что они полагались на собственные силы, опыт и помощь соплеменников, чтобы пережить холод, голод и болезни.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древнего мира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древнего быта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древнего быта показывает, как из простых способов выживания выросли земледелие, ремесло, письмо и города. Именно тогда человек научился жить в обществе и менять мир вокруг себя.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2026-06-02T03:37:52Z</dcterms:created>
  <dcterms:modified xsi:type="dcterms:W3CDTF">2026-06-02T03:37:52Z</dcterms:modified>
</cp:coreProperties>
</file>