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тригонометрические формулы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Синус, косинус, тангенс и котангенс: коротко, понятно, полезно.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Тригонометрия помогает связать углы и стороны, быстро находить значения без калькулятора и решать задачи на высоту, расстояние и наклон линии.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 9 классе изучают тригонометрические формулы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992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острого угла в прямоугольном треугольнике показывает, какая часть гипотенузы приходится на противолежащий катет. Это основа многих дальнейших формул и вычислений.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89689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угла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8992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удобно понимать как отношение синуса к косинусу. Поэтому он показывает, насколько быстро меняется высота относительно основания при изменении угла.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9689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угла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3218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связан с прилежащим катетом: он показывает отношение этого катета к гипотенузе. Вместе с синусом косинус задаёт положение угла в треугольнике.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4831950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угла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83218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 — это отношение косинуса к синусу. Он дополняет тангенс и помогает выражать одну тригонометрическую функцию через другую без лишних вычислений.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831950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 угла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синуса, косинуса, тангенса и котангенса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задают основу, а тангенс и котангенс выражаются через них при ненулевом знаменателе.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sin и cos, остальные функции находят по простым отношениям.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визуализация по определениям тригонометрических функций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основных тригонометрических функций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Тождество помогает находить неизвестную функцию и проверять правильность вычислений в задачах.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 и единичная окружность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к этому числу всегда равна сумма квадратов синуса и косинуса.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значения, которые часто используются в школьных задачах.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90° тангенс не определён, а для 0° не определён котангенс; остальные значения выражаются через дроби и корни.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значения тригонометрических функций для 0°, 30°, 45° и 60°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тригонометрических функций для основных углов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62075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единичной окружности косинус совпадает с абсциссой точки, а синус — с ординатой. Поэтому знаки функций удобно видеть прямо на координатной плоскости.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62066" y="1268292"/>
            <a:ext cx="182788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точки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48400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четвёртой четверти положителен только косинус. Это помогает быстро определять знак ответа, не вычисляя значение функции полностью.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6848391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четверть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19577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третьей четверти положительными остаются тангенс и котангенс. Синус и косинус здесь отрицательны, потому что точка находится ниже оси Ox и левее оси Oy.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719567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четверть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90753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первой четверти все основные функции положительны. Во второй четверти положителен только синус, а косинус, тангенс и котангенс становятся отрицательными.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2590744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и вторая четверти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 и знаки функций по четвертям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начинается с точки на единичной окружности и заканчивается формулами для преобразований.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получают связи между tg, ctg, sin и cos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6047" y="1474950"/>
            <a:ext cx="43800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247" y="1498750"/>
            <a:ext cx="439200" cy="390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Аналогично выводится 1 + ctg²α = 1 / sin²α. Эта формула часто помогает упростить выражение, где фигурирует котангенс и требуется избавиться от деления на синус.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синус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формулы полезны не только в преобразованиях, но и для самопроверки. Если подстановка не даёт верное равенство, значит, в вычислениях допущена ошибка.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проверки ответа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начать с равенства sin²α + cos²α = 1 и разделить его на cos²α, получится формула с тангенсом. Это помогает переходить к выражениям без синуса и косинуса в знаменателе.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основного тождества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получаем 1 + tg²α = 1 / cos²α. Такая запись особенно удобна, когда в задаче нужно заменить сложную дробь на более короткое выражение.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косинус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 квадратами тангенса и котангенса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переходе к углам около 90° синус и косинус меняются местами. Это удобно, когда нужно заменить сложный угол на более знакомый острый угол.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 ± α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углов около 180° знак функции зависит от четверти. Например, синус сохраняет значение по модулю, а косинус обычно меняет знак.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 ± α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районе 270° снова важно смотреть на четверть и на исходную функцию. Здесь часто меняются и знак, и вид функции, поэтому нужен аккуратный разбор.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270° ± α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полного оборота значение функции возвращается к исходному виду, но знак может зависеть от того, прибавляется угол или вычитается. Такие формулы сводят задачу к острому углу.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360° ± α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приведения для углов 90°, 180°, 270° и 360°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392920"/>
            <a:ext cx="4335300" cy="123046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случаи формул приведения для sin, cos, tg и ctg при углах вида 90° ± α, 180° ± α, 270° ± α и 360° ± α.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применить формулу приведения, нужно определить исходную функцию, вид угла и знак результата по четверти.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и тригонометрии, 9 класс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формул приведения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69075" y="2631417"/>
            <a:ext cx="21063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 — четная функция: при замене угла на противоположный значение не меняется. Это удобно, когда нужно упростить выражение или проверить вычисление на симметрию относительно оси OY.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9075" y="2051375"/>
            <a:ext cx="21063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симметричен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18250" y="2631417"/>
            <a:ext cx="21063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 тоже является нечетной функцией: ctg(−α) = −ctg α. Связь с симметрией относительно начала координат позволяет легче запоминать знаки и проверять ответы в задачах.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18250" y="2051375"/>
            <a:ext cx="21063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 ведет себя так же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93663" y="2631417"/>
            <a:ext cx="21063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тангенс — нечетные функции: при переходе к углу −α их значения становятся противоположными. Такое свойство помогает быстро находить значения для отрицательных углов без дополнительных построений.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693663" y="2051375"/>
            <a:ext cx="21063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тангенс меняют знак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Четные и нечетные свойства тригонометрических функций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функций определяются положением угла на координатной плоскости и знаком координат точки на единичной окружности.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II и IV четвертях у функций остаются разные знаки, а в III четверти положительны только tg и ctg.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тригонометрия: знаки функций по четвертям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тригонометрических функций в четырех четвертях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089" y="1302450"/>
            <a:ext cx="2773822" cy="3377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угол α и одна сторона, можно выразить неизвестную через нужную тригонометрическую функцию. Например, гипотенуза находится через синус или косинус, а катеты — через тангенс и котангенс.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Нахождение сторон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сторон и угол α на рисунке помогают не перепутать, где катет противолежащий, а где прилежащий. Это снижает риск ошибки при подстановке формул в вычислениях.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чертежу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равен отношению противолежащего катета к прилежащему, а котангенс — наоборот. Такие формулы особенно удобны, когда в задаче даны два катета и нужно найти угол или третью сторону.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и котангенс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синус острого угла выражает отношение противолежащего катета к гипотенузе, а косинус — прилежащего катета к гипотенузе. Эти отношения сразу показывают, какие стороны известны.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Тригонометрические формулы в прямоугольном треугольнике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02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и разность углов позволяют вычислять sin(α ± β) и cos(α ± β) через значения функций отдельных углов. Это особенно полезно, если нужный угол удобно разложить на два известных.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02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 синуса и косинуса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256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тангенса используется отдельное правило: tg(α ± β) выражается через tg α и tg β. Формула помогает работать с углами, которые нельзя сразу заменить на табличные значения.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6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для тангенса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110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этих формул находят значения 15°, 75°, 105° и других углов, составленных из 30°, 45° и 60°. Так вычисления становятся точными и не требуют калькулятора.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6110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суммы и разности углов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 школьных задач по тригонометрии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нужную формулу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41407" y="2455750"/>
            <a:ext cx="1459023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sin и cos, особенно при формулах приведения и в прямоугольном треугольнике. Чтобы не ошибиться, полезно помнить, какая сторона соответствует каждой функции и как меняется знак.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41410" y="1802357"/>
            <a:ext cx="1459023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функций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209432" y="2455750"/>
            <a:ext cx="14589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сверять ответ с единичной окружностью: она сразу показывает, верен ли знак и не перепутаны ли sin и cos. Такая проверка экономит время и снижает число ошибок.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7209435" y="1802357"/>
            <a:ext cx="14589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через окружность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517426" y="2455750"/>
            <a:ext cx="14589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tg и ctg важно не перепутать числитель и знаменатель. Если дробь записана наоборот, все последующие вычисления тоже будут неверными, даже при правильных углах.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517429" y="1802357"/>
            <a:ext cx="14589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 дробями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825419" y="2455750"/>
            <a:ext cx="14589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тождестве sin²α + cos²α = 1 иногда забывают квадрат и записывают неверное равенство. Из-за этого дальнейшие преобразования становятся ошибочными, хотя исходная идея была верной.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825423" y="1802357"/>
            <a:ext cx="14589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Потерянный квадрат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2133413" y="2455750"/>
            <a:ext cx="14589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II, III и IV четвертях легко потерять нужный знак. Ошибка возникает, если не определить, где расположен угол на координатной плоскости и какие функции там положительны.
</a:t>
            </a:r>
            <a:endParaRPr lang="en-US" sz="900" dirty="0"/>
          </a:p>
        </p:txBody>
      </p:sp>
      <p:sp>
        <p:nvSpPr>
          <p:cNvPr id="17" name="Text 10"/>
          <p:cNvSpPr txBox="1"/>
          <p:nvPr/>
        </p:nvSpPr>
        <p:spPr>
          <a:xfrm>
            <a:off x="2133416" y="1802357"/>
            <a:ext cx="14589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знак
</a:t>
            </a:r>
            <a:endParaRPr lang="en-US" sz="1100" dirty="0"/>
          </a:p>
        </p:txBody>
      </p:sp>
      <p:sp>
        <p:nvSpPr>
          <p:cNvPr id="18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формулами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чаще всего нужны при преобразовании выражений, вычислении значений и проверке ответов в школьных задачах.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набор опорных формул покрывает большинство типовых заданий и помогает быстро выбирать нужное преобразование.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и тригонометрии, 9 класс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Минимальный набор формул для запоминания в 9 классе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Тригонометрия помогает не только в учебных задачах, но и при расчетах высот, расстояний, углов наклона и движений по окружности.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заметна роль формул в геометрии и физике, а также в прикладных областях, где важно точно описывать форму и движение.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и прикладных примеров использования тригонометрии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тригонометрические формулы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Тригонометрия, которая действительно работает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тригонометрические формулы объединяют определения, тождества, приведение и свойства знаков. Если помнить значения основных углов и внимательно выбирать формулу, задачи по алгебре и геометрии становятся гораздо понятнее.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2026-05-29T14:54:11Z</dcterms:created>
  <dcterms:modified xsi:type="dcterms:W3CDTF">2026-05-29T14:54:11Z</dcterms:modified>
</cp:coreProperties>
</file>