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полна неожиданностей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рядом с опасностью: важно замечать изменения и действовать правильно.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бывает и удивительной, и опасной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зависят от солнца, воды, воздуха, рельефа и движения земной коры. Одни процессы идут медленно, другие меняются за минуты, поэтому важно уметь замечать признаки опасности в своём регионе.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явления в небе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безопасно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явления не опасны, но рядом могут быть холод, ветер, скользкие дороги и плохая видимость. Поэтому важно одеваться по погоде и выбирать безопасное место для наблюдения.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с частицами солнечного ветра, которые сталкиваются с атмосферой Земли. Это редкое свечение видно в высоких широтах и особенно впечатляет в тёмное время суток.
</a:t>
            </a:r>
            <a:endParaRPr lang="en-US" sz="108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Светящееся кольцо вокруг Солнца или Луны возникает из-за ледяных кристаллов в облаках. Такое явление особенно заметно в ясную морозную погоду или при тонкой облачности.
</a:t>
            </a:r>
            <a:endParaRPr lang="en-US" sz="111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появляется, когда солнечный свет проходит через капли воды и распадается на цвета. Чаще всего радугу видно после дождя, если Солнце остаётся низко над горизонтом.
</a:t>
            </a:r>
            <a:endParaRPr lang="en-US" sz="10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погода по сезонам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особенно нестабильны: резкие перепады температуры и ветра требуют внимательнее следить за прогнозом.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преобладает холод, летом — тепло, а самые быстрые перемены приходятся на межсезонье.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 сезонным изменениям погоды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способы защиты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среди листьев хамелеон почти сливается с фоном благодаря смене окраски. Это помогает ему скрываться от врагов и неожиданно подбираться к добыче. На иллюстрации важно показать его в естественной среде, где маскировка особенно заметна.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становится незаметным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не только меняет оттенок кожи, но и использует камни, песок и неровности дна как укрытие. Его защита работает особенно хорошо в морской среде, где трудно сразу заметить движение и форму тела.
</a:t>
            </a:r>
            <a:endParaRPr lang="en-US" sz="9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прячется в рельефе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белая шерсть помогает им быть менее заметными на снегу, а в тёплое время года окраска становится другой. Такой способ защиты связан с условиями среды и повышает шансы животного на выживание.
</a:t>
            </a:r>
            <a:endParaRPr lang="en-US" sz="921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песец меняют «костюм» по сезону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и необычные факты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несколько известных рекордов природы и то, чем они особенно впечатляют.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крайние условия: от огромной высоты и глубины до рекордной жары.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и биологические данные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 может заметно менять положение вслед за движением Солнца.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остаются неподвижными: они реагируют на свет, холод, влагу и прикосновение. Некоторые изменения происходят очень быстро, поэтому их легко заметить даже на обычном школьном наблюдении.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фототропизмом и движениями растений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гроза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процессов в атмосфере перед грозой.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источник красоты и опасности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и разрушение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расширяется при замерзании, она давит на трещины в камне, асфальте и трубах. Поэтому ледяные процессы могут постепенно менять поверхность и повреждать постройки.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Заторы льда и штормовой ветер усиливают подъём воды. В такой ситуации важно следить за прогнозом, знать опасные места и сразу выполнять указания спасателей.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0 °C вода превращается в лёд, а при нагревании — в пар. Эти превращения кажутся обычными, но именно они запускают многие природные процессы вокруг нас.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Снеготаяние и ливни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таяние снега и сильные дожди быстро увеличивают количество воды в реках. Если русло не справляется, вода выходит из берегов и затапливает низкие участки.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опасности встречаются чаще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в каждом регионе зависит от климата, рельефа и плотности застройки, поэтому одинаковых рисков для всех мест не бывает.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опасны те явления, к которым территория особенно уязвима: вода, жара, ветер или сейсмические процессы.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 типичным видам природных рисков
</a:t>
            </a:r>
            <a:endParaRPr lang="en-US" sz="107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цвет в природе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и пигменты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 и цветки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 и краснеют, потому что хлорофилл разрушается. Тогда становятся заметны другие пигменты, и лес меняет окраску.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 может меняться из-за водорослей и планктона. У некоторых растений цветки раскрываются днём и закрываются вечером, реагируя на свет и температуру.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940378"/>
            <a:ext cx="4007700" cy="205689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изменений по скорости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различаются по темпу, но у каждого есть своя причина.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процессы идут медленно, другие развиваются очень быстро. Скорость зависит от причины и условий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природным процессам и сезонным изменениям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человеку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задерживают пыль и защищают почву от разрушения. Благодаря им климат в местности становится мягче, а риск эрозии уменьшается.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дают людям воду, служат путями для хозяйства и местами отдыха. Но их чистота напрямую влияет на здоровье и безопасность жителей.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урожай овощей, фруктов и зерновых. Если земля плодородна, у людей больше качественной еды и устойчивее сельское хозяйство.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другие насекомые опыляют растения. Без них многие культуры давали бы меньше плодов, а природное равновесие стало бы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и прогнозируют природные явления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измерений помогает заметить опасные изменения заранее.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природу и жизнь людей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по-разному, но каждый меняет сразу несколько природных условий. Это затрагивает не только животных и растения, но и жизнь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дают пожары и засуха. Однако опасность зависит и от места: для одного региона критична вода, для другого — лес и воздух.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экологическим факторам и природным рискам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631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498325"/>
            <a:ext cx="267600" cy="267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под землёй и в горах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извержении наружу выходят лава, пепел и газы. Иногда после этого появляются новые слои пород и меняется рельеф, поэтому ландшафт становится совсем иным.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часто образуются там, где вода много лет растворяет и размывает известняк. Постепенно в толще породы появляются пустоты, ходы и большие подземные залы.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разломы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медленно движется, поэтому на Земле возникают горы, трещины и разломы. Эти процессы идут очень долго, но меняют очертания местности заметно и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природные чудеса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или у берега иногда можно увидеть мягкое голубоватое свечение. Его создают живые организмы, которые светятся сами. В тёмной воде это выглядит особенно необычно и словно превращает море в сказочную сцену.
</a:t>
            </a:r>
            <a:endParaRPr lang="en-US" sz="766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тёмной воде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сухая земля в пустыне быстро меняется. Там, где ещё недавно казалось пусто, появляются зелёные ростки и яркие цветы. Такой короткий всплеск жизни особенно заметен на фоне песка и камней.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Пустыня, которая вдруг расцветает
</a:t>
            </a:r>
            <a:endParaRPr lang="en-US" sz="938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рисует на ветках иней, снежные узоры и тонкие ледяные кристаллы. А в горах и пустынях ветер и вода за долгие годы создают арки, столбы и причудливые скалы.
</a:t>
            </a:r>
            <a:endParaRPr lang="en-US" sz="784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узоры и каменные арки
</a:t>
            </a:r>
            <a:endParaRPr lang="en-US" sz="10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 влияет на жизнь человека каждый день: от качества еды и воды до чистоты воздуха в городе и селе.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ухудшается один компонент, страдают и остальные. Поэтому охрана природы — это одновременно забота о здоровье, хозяйстве и безопасности.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взаимосвязи природных компонентов и жизни человека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 природе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взрослым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опасной ситуации сразу зови взрослых и слушай службы спасения. Номер 112 помогает быстро получить помощь, когда есть угроза жизни и здоровью.
</a:t>
            </a:r>
            <a:endParaRPr lang="en-US" sz="1089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незнакомые растения, грибы и животных. Среди них бывают ядовитые и опасные виды, которые могут навредить даже при кратком контакте.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паводке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к воде и не переходи затопленные места. Поток может быть сильнее, чем кажется, поэтому нужно сразу выполнять указания взрослых и спасателей.
</a:t>
            </a:r>
            <a:endParaRPr lang="en-US" sz="117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под одиноким деревом, на открытом поле и рядом с металлом. Быстрее уйди в безопасное место и жди окончания грозы.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удивляет красотой, но за её изменениями стоят понятные законы. Если замечать признаки, следить за прогнозом и соблюдать правила безопасности, рисков становится намного меньше.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неожиданности можно понять и предусмотреть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2026-05-20T23:01:11Z</dcterms:created>
  <dcterms:modified xsi:type="dcterms:W3CDTF">2026-05-20T23:01:11Z</dcterms:modified>
</cp:coreProperties>
</file>