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войны в Римской республике: главные темы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причин, ключевых фигур и значимых событий позднеримских гражданских войн.
</a:t>
            </a:r>
            <a:endParaRPr lang="en-US" sz="2704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республика: этап политической борьбы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133–27 гг. до н.э. Римская республика столкнулась с серьёзными социальными и политическими конфликтами из-за экономического неравенства, потери земель мелкими фермерами и возрастающей роли армейских лидеров.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интересов между оптиматами — сенаторской знатью и популярами — народными трибунами, поддерживавшими простых граждан, усиливало политическую напряжённость в Риме.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земледельцы теряли землю из-за войн и экономических трудностей, что приводило к росту безработицы и недовольства в городах.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социальные причины конфликтов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вооружённые кампании усугубляли имущественное неравенство и стимулировали социальные протесты против существующего порядка.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Тиберий и Гай Гракхи предложили перераспределение государственной земли в пользу бедных, стремясь уменьшить разрыв между богатыми и бедными. Их инициативы встретили серьёзное сопротивление со стороны сената.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стало убийство братьев и дальнейшее обострение социальных противоречий, что заложило основу для будущих кризисов и вооружённых столкновений.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братьев Гракхов и обострение ситуации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Луций Корнелий Сулла — ключевая фигура первого переворота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с армией в Рим — первая попытка захвата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в 88 г. до н. э. впервые привёл легионы в столицу, что стало прецедентом разрушения традиционного порядка. Его решимость привела к диктатуре, установлению контроля над политической системой и массовым репрессиям.
</a:t>
            </a:r>
            <a:endParaRPr lang="en-US" sz="861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 и проскрипции — инструменты удержания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диктатуры (82–79 гг. до н. э.) Сулла применял массовые казни и списки врагов государства для устранения оппонентов. Это вызвало страх среди знати и укрепило власть Сената под контролем Суллы.
</a:t>
            </a:r>
            <a:endParaRPr lang="en-US" sz="9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традиционных республиканских институтов повысило роль личных армий в политической жизни, подрывая демократические основы государства.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Проскрипции оставили глубокий след в римском обществе, породив атмосферу страха и недоверия между сенаторами и гражданами.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ухода Суллы в политике усилился личный фактор командиров, что стало предпосылкой для дальнейших гражданских войн.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правления Суллы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армии в политике республики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стала не просто военной силой, но и политическим инструментом, связывающим солдат с конкретными военачальниками через обещания земель и наград.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легионеров своим командирам, а не государству, подрывала устои республики, приводя к появлению частных армий.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этого — армия Мария, опиравшаяся на доверие простого народа, и армия Суллы, поддержавшая государственный переворот.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всё больше усиливал власть военачальников, что становилось главной причиной повторяющихся внутренних конфликтов.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Марий открыл службу в армии для бедняков, расширив ряды легионеров и создав армию, лояльную своему полководцу, а не Риму в целом.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изменение усилило влияние военачальников в политике и способствовало ускорению гражданских войн из-за личных амбиций лидеров.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Мария и новые отношения в армии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гражданская война между Марием и Суллой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вокруг командования армией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из-за руководства войной с Митридатом в 88 г. до н. э. стал причиной начала вооружённого конфликта между Марием и Суллой. Это противостояние раскололо Рим и его армию.
</a:t>
            </a:r>
            <a:endParaRPr lang="en-US" sz="849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Рима войсками Суллы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Сулла впервые в истории привёл легионы в город и захватил власть, что изменило привычный порядок и вызвало серьёзные волнения в обществе.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войны: разрушения и проскрипции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боёв города Рим и Пренесте были серьёзно повреждены, а период проскрипций ознаменовался массовыми преследованиями и жертвами среди граждан.
</a:t>
            </a:r>
            <a:endParaRPr lang="en-US" sz="88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98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молодости Цезарь поддерживал популяров и был в оппозиции к Сулле. После репрессий он вынужден был скрываться, что задержало его политическую карьеру.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20767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Цезаря на политическую арену сопровождалось стремлением укрепить своё личное влияние, что впоследствии повлияло на судьбу республики.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Цезарь и его путь к власти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союза трех влиятельных политиков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60 году до н.э. Юлий Цезарь, Помпей и Красс объединились в тайный союз с целью совместного управления Римом. Такой альянс позволял им обходить Сенат и усиливать свою власть.
</a:t>
            </a:r>
            <a:endParaRPr lang="en-US" sz="833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власти и влияние на политику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триумвиров получил важные должности, что давало контроль над армией и финансами. Это сильно изменило баланс сил в Риме, назначая лидеров вместо традиционных сенатских ходов.
</a:t>
            </a:r>
            <a:endParaRPr lang="en-US" sz="97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триумвирата из-за личных амбиций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первоначальный успех, между членами союза возникали конфликты и соперничество. Личные интересы и разногласия в конце концов привели к войнам и гражданским столкновениям.
</a:t>
            </a:r>
            <a:endParaRPr lang="en-US" sz="849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триумвират: три лидера на пути к власти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49 году до н.э. Цезарь пересёк реку Рубикон, что стало символом начала гражданской войны. Это событие вызвало глубокий раскол внутри Римской республики.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битвой стал Фарсальский бой в 48 году до н.э., где Цезарь одержал решительную победу. После поражения Помпей бежал в Египет, где был убит.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между Цезарем и Помпеем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15 марта 44 года до н.э. Цезарь был смертельно ранен заговорщиками во главе с Брутом и Кассием. 2. Этот акт потряс Рим и спровоцировал новый политический кризис среди знати.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Убийство положило начало очередной волне гражданских войн и борьбы за власть. 2. Разделение общества и внутриэлитные конфликты усилились, угрожая стабильности государства.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Цезаря и очередной переворот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триумвират и война с заговорщиками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Второго триумвирата для борьбы с убийцами Цезаря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43 году до н.э. Октавиан, Марк Антоний и Лепид объединились в легитимный союз. Они получили полномочия очистить Рим от заговорщиков и восстановить порядок.
</a:t>
            </a:r>
            <a:endParaRPr lang="en-US" sz="961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Филиппах — решающий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42 году до н.э. войска триумвиров одержали победу над силами Брута и Кассия. Поражение и гибель заговорщиков закрепили позиции Нового руководства Рима.
</a:t>
            </a:r>
            <a:endParaRPr lang="en-US" sz="1192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над общими врагами между Октавианом и Антонием начали проявляться разногласия. Их соперничество разделило империю на две части.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31 году до н.э. произошла битва при Акции, которая закончилась победой Октавиана. Антоний и Клеопатра покончили жизнь самоубийством, а Октавиан стал единственным правителем.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Октавиан против Антония: битва за единовластие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98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Гражданские войны принесли разрушения Риму и многим городам, превратив их в руины. 2. Массовые потери составили до 300 тысяч погибших, что серьёзно сказалось на демографии.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20767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Экономика сильно пострадала: упало производство и торговля ухудшились. 2. Увеличилось количество беженцев, а рабовладельческий сектор подвергся серьёзным изменениям.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Потери, разрушения и экономические последствия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 социальные перемены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традиционных институтов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войны подорвали влияние Сената и республиканских органов управления. Вместо них росла власть полководцев, способных контролировать армию и политическую жизнь напрямую.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и зависимость от военачальников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необходимости социального равенства привёл к реформам в распределении земли. Однако простые граждане всё чаще становились зависимыми от поддержки своих военачальников, что меняло структуру общества.
</a:t>
            </a:r>
            <a:endParaRPr lang="en-US" sz="83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будущее: рождение Римской империи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единовластия и принципата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войны привели к созданию новой политической системы — принципата, где власть концентрировалась в руках одного императора, установившего порядок после хаоса.
</a:t>
            </a:r>
            <a:endParaRPr lang="en-US" sz="879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армии и личной преданности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стала основой власти императора, её верность была ключевым фактором стабильности. Личные отношения между солдатами и императором стали определять политическую судьбу государства.
</a:t>
            </a:r>
            <a:endParaRPr lang="en-US" sz="90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латинской культуры и влияние на Европу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властью императоров латинский язык и культура распространились по всему Средиземноморью. Это сформировало базу для будущей европейской цивилизации и государственности.
</a:t>
            </a:r>
            <a:endParaRPr lang="en-US" sz="833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Гай Марий — реформатор армии и видный военачальник, изменивший состав армии. 2. Луций Сулла — первый диктатор, усиливший власть Сената и устранивший оппонентов проскрипциями.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Юлий Цезарь — талантливый полководец и реформатор, сыгравший ключевую роль в переходе к империи. 2. Помпей, Марк Антоний и Октавиан — лидеры последнего этапа борьбы, определившие судьбу Рима.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действующие лица гражданских войн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уроки гражданских войн для Рима и мира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войны разрушили республику и открыли путь к империи. Они показали, как разобщённость и личные амбиции могут подорвать государство и изменить ход истории.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2026-05-10T12:02:08Z</dcterms:created>
  <dcterms:modified xsi:type="dcterms:W3CDTF">2026-05-10T12:02:08Z</dcterms:modified>
</cp:coreProperties>
</file>