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вокруг нас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Невидимое настроение, которое меняет всё вокруг.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 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помогает почувствовать место, текст или разговор: она делает их спокойными, напряжёнными, тёплыми или праздничными.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 место ощущается по-разному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шум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шум и расположение парт влияют на то, кажется ли урок спокойным, утомительным или вдохновляющим. Даже мелкие изменения заметно меняют общее впечатление.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тон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учителя и одноклассников задают эмоциональный фон быстрее, чем правила или расписание. Один доброжелательный комментарий может сделать весь урок легче для восприятия.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работы тоже важен: когда всё происходит быстро, появляется ощущение спешки, а размеренный ритм помогает чувствовать собранность и уверенность.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людей передаётся всем вокруг. Если в классе интерес, спокойствие или напряжение, это сразу чувствуется даже без отдельных объяснений.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«атмосфера»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59275" y="1623800"/>
            <a:ext cx="4314300" cy="14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чувствуется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речи слово «атмосфера» описывает общее настроение, которое чувствуется рядом с людьми, в помещении, в истории или в музыке, даже если его нельзя увидеть напрямую.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59275" y="3441103"/>
            <a:ext cx="4314300" cy="14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от 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атмосферу с погодой: погода относится к температуре, облакам и осадкам, а атмосфера — к впечатлению от места, общения или текста.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атмосфера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160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людей передаются через выражение лица, позу и голос. Именно они часто первыми задают общее ощущение спокойствия, интереса или напряжения.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993638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влияет на восприятие: теснота, порядок или беспорядок, удобная расстановка и свободное место делают обстановку либо комфортной, либо утомляющей.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2568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цвет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цвет меняют впечатление без слов. Тёплые оттенки и мягкий свет обычно успокаивают, а резкий или слишком яркий свет быстро утомляет.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5770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паузы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тишина работают по-разному: тихий фон помогает сосредоточиться, а лишний шум мешает. Иногда именно пауза делает момент особенно заметным.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18973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правила общения создают границы разговора. Когда люди говорят вежливо, не перебивают и слушают друг друга, атмосфера становится заметно спокойнее.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людей как часть атмосферы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человека сразу выдаёт его состояние: улыбка, напряжение или безразличие быстро считываются окружающими и влияют на общий эмоциональный фон.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 жесты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 движения тоже многое сообщают. Открытая осанка и спокойные жесты помогают чувствовать уверенность, а сжатость и суетливость передают напряжение.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 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 впечатление от тех же слов. Мягкий, спокойный голос поддерживает группу, а резкий или раздражённый тон усиливает конфликт.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кто-то остаётся внимательным и доброжелательным, это помогает остальным успокоиться. Поддержка одного человека способна заметно изменить атмосферу всей группы.
</a:t>
            </a:r>
            <a:endParaRPr lang="en-US" sz="12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свет и цвет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помещение обычно воспринимается легче и спокойнее. Мягкий дневной свет помогает сосредоточиться, а слишком резкое освещение быстро вызывает усталость.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цвета делают пространство дружелюбнее и мягче. Холодные оттенки, особенно в сочетании с тёмными углами, могут создавать более строгое или напряжённое впечатление.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столах и достаточное личное пространство помогают чувствовать себя свободнее. Когда вокруг тесно и неубрано, внимание труднее удерживать на деле.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детали, например свободный проход или удобная расстановка мебели, меняют ощущение места. Комфортная среда поддерживает спокойную и собранную атмосферу.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тишина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фон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фон помогает сосредоточиться и не отвлекает от разговора или работы. Когда звуки почти не мешают, атмосфера кажется более собранной.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страниц, шаги или негромкая музыка создают разное впечатление. Такие звуки могут успокаивать, подсказывать ритм или, наоборот, делать момент более заметным.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шум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громкий шум мешает думать и быстро утомляет. Если звуков слишком много, атмосфера становится хаотичной и трудной для восприятия.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тишины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тоже бывает сильной. Она может сделать событие торжественным, ожидание — напряжённым, а паузу в разговоре — особенно значимой.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 ритм происходящего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без паузы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начинается резко и без подготовки, люди чувствуют спешку. В такой обстановке труднее сосредоточиться и спокойно включиться в происходящее.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 внимание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 дают время подумать и понять услышанное. Они делают общение спокойнее и помогают не терять нить разговора.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темп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движение становится ровным и предсказуемым, появляется ощущение порядка. Чёткий ритм помогает собраться и понимать, что будет дальше.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общения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вход, посадка и начало разговора задают общий тон. Уже первые секунды показывают, будет ли обстановка торопливой или собранной.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элемента чаще всего решают, будет ли разговор спокойным и безопасным.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атмосферного общения — слова, тон и правила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и ощущение в школе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сравниваем, как меняется ощущение в разных школьных ситуациях.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школа может звучать и выглядеть по-разному: атмосферу меняют поведение людей, уровень шума и общий настрой события.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примерам школьной жизни из учебного материала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наблюдателя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наблюдения по признакам атмосферы из учебного материала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повторяющихся детали — предметы, слова и тон — быстро задают настроение сцены и помогают читателю почувствовать её ещё до развязки.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анализу художественного текста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особенно быстро создают атмосферу в тексте.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признаки и атмосфера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меняет впечатление не только мелодией: на него влияет и пауза. Один и тот же мотив может звучать по-разному при разном темпе и громкости.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атмосферу сильнее всего действуют темп и ритм, но пауза и громкость тоже заметно меняют эмоциональное восприятие.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признакам музыкальной выразительности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создать настроение в кадре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 кадре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и мягкие цвета делают сцену похожей на вечерний разговор дома. Если камера задерживается на спокойных лицах и коротких репликах, зритель чувствует доверие и безопасность.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без слов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тени, тесный кадр и быстрая смена планов сразу повышают напряжение. Даже без слов становится ясно, что персонаж насторожен или ожидает неприятный поворот.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через звук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направить внимание зрителя. Один и тот же эпизод может казаться радостным, грустным или загадочным, если изменить мелодию, громкость и темп монтажа.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разговор спокойным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решает больше, чем кажется: мягкий голос снижает напряжение, а резкий — сразу заставляет насторожиться. Даже короткая пауза может сделать просьбу вежливее и понятнее.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 показывает отношение к собеседнику. Формула «можешь помочь» звучит как приглашение к сотрудничеству, а не как приказ, поэтому ответ обычно становится спокойнее.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смайлы уточняют смысл сообщения. Если человек смотрит в сторону, перебивает или пишет сухо, атмосфера быстро холодеет, даже когда слова формально вежливые.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 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внимание к ответу создают доверие. Когда собеседнику дают договорить, не высмеивают его и спокойно реагируют на паузу, разговор становится безопаснее для всех.
</a:t>
            </a:r>
            <a:endParaRPr lang="en-US" sz="13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хорошая атмосфера помогает учиться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 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атмосфера помогает удерживать внимание: проще слушать, сравнивать идеи и не терять нить разговора. В шуме и напряжении мозг быстрее устает и чаще ошибается.
</a:t>
            </a:r>
            <a:endParaRPr lang="en-US" sz="1515" dirty="0"/>
          </a:p>
        </p:txBody>
      </p:sp>
      <p:sp>
        <p:nvSpPr>
          <p:cNvPr id="9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спрашивать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доброжелательно, человеку легче задавать вопросы и признавать, что он не понял тему. Это особенно важно в классе, где учатся через обсуждение и поиск ответа.
</a:t>
            </a:r>
            <a:endParaRPr lang="en-US" sz="1515" dirty="0"/>
          </a:p>
        </p:txBody>
      </p:sp>
      <p:sp>
        <p:nvSpPr>
          <p:cNvPr id="10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атмосфера делает сотрудничество естественным: люди быстрее договариваются, делят роли и доводят дело до конца. Поэтому общий настрой влияет не меньше, чем знания.
</a:t>
            </a:r>
            <a:endParaRPr lang="en-US" sz="15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атмосферу лучше сразу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шаги из учебного материала о том, как поведение меняет общее ощущение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привычки портят общее ощущение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кажется смешным только говорящему: для остальных он часто звучит как укол. Лучше заменить его прямой фразой без намёков и сказать, чего именно не хватает.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 и резкие ответы ломают ход разговора, потому что человек перестаёт чувствовать себя услышанным. Короткая пауза и спокойное «договори, пожалуйста» помогают вернуть порядок.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шум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без причины быстро утомляет даже тех, кто не участвует в разговоре. Если снизить громкость и убрать лишние действия, пространство сразу становится спокойнее.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исправление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начинается с простого шага: признать неловкость, извиниться и перейти на ровный тон. Маленькая корректировка часто меняет общее ощущение быстрее, чем длинные объяснения.
</a:t>
            </a:r>
            <a:endParaRPr lang="en-US" sz="13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меняется через маленькие действия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складывается из людей, пространства и общения, поэтому её можно почувствовать в любой ситуации. Меняя слова, тон, свет и ритм, мы помогаем месту стать теплее и спокойнее.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2026-07-26T19:15:27Z</dcterms:created>
  <dcterms:modified xsi:type="dcterms:W3CDTF">2026-07-26T19:15:27Z</dcterms:modified>
</cp:coreProperties>
</file>