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— смысловой центр любого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грамматическую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пятом классе важно не только понимать смысл предложения, но и видеть его строение: это помогает находить главную информацию, выполнять разбор и писать грамотно.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Подлежащее: о ком или о чём говорится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того, о ком или о чём сообщается в предложении: человека, животное, предмет, явление природы или даже отвлечённое понятие.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подлежащее помогает понять, кто является главным предметом речи, вокруг которого строится всё высказывание.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чаще всего отвечает на вопросы кто? что? и может быть выражено существительным, местоимением, числительным или целым словосочетанием.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Сказуемое: что говорится о подлежащем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сказуемое выражено глаголом, потому что действие или процесс передаются именно этой частью речи.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сообщает, что делает подлежащее, в каком оно состоянии или каким признаком обладает; без него предложение обычно теряет основное сообщение.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отвечает на вопросы что делает? что делают? что сделал? каков? что такое? и помогает раскрыть смысл сказанного.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сказуемое может быть и другой формы: кратким прилагательным или сочетанием слов, если нужно назвать признак или состояние.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256174"/>
            <a:ext cx="4534800" cy="2322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«Главные члены предложения» для 5 класса.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могут быть выражены главные члены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какими частями речи и формами могут быть выражены подлежащее и сказуемое.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выражаются разными способами, но вместе образуют грамматическую основу и несут главный смысл предложения.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примеры по теме «Главные члены предложения»; данные иллюстративные.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часто в учебных примерах встречаются разные способы выражения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формы чаще всего встречаются в упражнениях по теме.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преобладают существительные, местоимения и простые глагольные сказуемые; редкие формы тоже важно узнавать.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подчёркиваются главные члены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в разборе подчёркивают одной чертой. Это помогает сразу увидеть, какое слово называет предмет речи и является опорой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подчёркивают двумя чертами. Такое обозначение показывает, какое слово сообщает о подлежащем действие, состояние или признак.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грамматическую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поиска подлежащего и сказуемого в предложении.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 русском предложении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порядок слов может меняться, поэтому подлежащее не всегда стоит первым. Для смысла важнее не место слова, а его роль в предложении.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подлежащее и сказуемое, нужно задавать вопросы и понимать смысл, а не искать главные члены только по порядку слов.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«Листья шуршат» и «Шуршат листья» передают одну мысль, но по-разному выделяют слова и интонацию. Грамматическая основа остаётся той же.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 второстепенные члены предложения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образуют центр предложения. Именно они несут основную мысль и помогают понять, о чём и что сообщается.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уточняют основную информацию: место, время, признак, причину или способ действия. Без них смысл остаётся, но становится менее подробным.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«В тёплый весенний день дети радостно играли во дворе» основа — дети играли, а остальные слова уточняют обстоятельства действия.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разбора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выборка примеров из заданий по русскому языку 5 класса; данные иллюстративные.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сказуемого в школьных примерах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упражнениях такие примеры помогают видеть, что сказуемое может быть не только глаголом, но и частью составной конструкции.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школьной практике встречается простое глагольное сказуемое; составные формы нужны для точной передачи признака, состояния и намерения.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685945"/>
            <a:ext cx="4813500" cy="21377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сказуемое: сравнение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 правилам школьного курса русского языка, 5 класс.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различать главные члены предложения и проверять, правильно ли найдена грамматическая основа.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различаются по значению, вопросам и оформлению, но вместе образуют смысловой центр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подлежащего и сказуемого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формы не согласуются, стоит ещё раз проверить грамматическую основу. Такое сравнение помогает не перепутать сказуемое с соседним словом и избежать ошибки при разборе.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обычно стоят в одинаковом числе: одна форма показывает, о ком идёт речь, другая подтверждает это сообщение в предложении.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прошедшем времени согласование становится полнее: сказуемое часто меняется по роду и числу. Это хорошо видно в парах: Мальчик пришёл — Девочка пришла.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случаи: предложения без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сказуемое выражено не глаголом, а словом, которое называет признак или состояние. В предложении Небо голубое грамматическая основа состоит из двух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показывают, что искать основу нужно не только по действию. Важно понять смысл предложения и увидеть, какое слово сообщает главное о предмете речи.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определить: двусоставное или односоставное?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школьному алгоритму поиска грамматической основы.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2135" y="2192950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03250"/>
            <a:ext cx="317700" cy="317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195800"/>
            <a:ext cx="317700" cy="3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35020"/>
            <a:ext cx="317700" cy="254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умение находить основу нужно на уроках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предложения
</a:t>
            </a:r>
            <a:pPr algn="r" indent="0" marL="0">
              <a:lnSpc>
                <a:spcPct val="9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помогает быстро определить главные и второстепенные члены. Так проще выполнить синтаксический разбор и объяснить строение предложения без лишних ошибок.
</a:t>
            </a:r>
            <a:endParaRPr lang="en-US" sz="1044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
</a:t>
            </a:r>
            <a:pPr algn="r" indent="0" marL="0">
              <a:lnSpc>
                <a:spcPct val="9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 основу, легче замечать границы частей предложения и расставлять знаки препинания. Это особенно полезно в предложениях с однородными членами и обращениями.
</a:t>
            </a:r>
            <a:endParaRPr lang="en-US" sz="1097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работы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списывании, диктанте и изложении это умение помогает точнее понимать текст. Ученик лучше видит, что является главным сообщением, а что — уточнением.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
</a:t>
            </a:r>
            <a:pPr algn="l" indent="0" marL="0">
              <a:lnSpc>
                <a:spcPct val="90000"/>
              </a:lnSpc>
              <a:buNone/>
            </a:pPr>
            <a:r>
              <a:rPr lang="en-US" sz="12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главных членов учит выделять смысловой центр высказывания. Благодаря этому легче читать учебные тексты, пересказывать их и отвечать на вопросы по содержанию.
</a:t>
            </a:r>
            <a:endParaRPr lang="en-US" sz="107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ошибок пятиклассников при разборе предложений; данные качественные, не статистические.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главных членов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ошибки возникают в коротких предложениях и в конструкциях с именной частью сказуемого, где нет явного действия.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 — не форма слова, а понимание смысла предложения. Поэтому важно задавать вопросы и проверять связь между словами.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Весной прилетели птицы основа — птицы прилетели. Здесь подлежащее выражено существительным, а сказуемое — глаголом в прошедшем времени.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На дворе темнеет основа — темнеет. Здесь есть только один главный член, и именно он сообщает главное о происходящем.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Утро тихое основа — утро тихое. Сказуемое выражено словом, называющим признак, поэтому действие в предложении не обозначено.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закрепления темы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Мини-проверка: как не ошибиться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слово, которое называет предмет речи. Затем задай к нему вопрос кто? или что? Если ответ находится, это возможное подлежащее. После этого проверь, есть ли слово о действии, состоянии или признаке.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убедись, что оба слова связаны по смыслу и образуют одну основу. Если рядом есть ещё слова, не спеши считать их главными: они могут быть второстепенными членами предложения.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предложения — ключ к пониманию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находить подлежащее и сказуемое помогает видеть смысловой центр предложения, увереннее делать разбор и точнее писать. Это один из самых полезных навыков на уроках русского языка.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2026-05-22T18:29:34Z</dcterms:created>
  <dcterms:modified xsi:type="dcterms:W3CDTF">2026-05-22T18:29:34Z</dcterms:modified>
</cp:coreProperties>
</file>